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84" r:id="rId2"/>
    <p:sldId id="257" r:id="rId3"/>
    <p:sldId id="258" r:id="rId4"/>
    <p:sldId id="259" r:id="rId5"/>
    <p:sldId id="260" r:id="rId6"/>
    <p:sldId id="261" r:id="rId7"/>
    <p:sldId id="262" r:id="rId8"/>
    <p:sldId id="299" r:id="rId9"/>
    <p:sldId id="264" r:id="rId10"/>
    <p:sldId id="265" r:id="rId11"/>
    <p:sldId id="309" r:id="rId12"/>
    <p:sldId id="267" r:id="rId13"/>
    <p:sldId id="268" r:id="rId14"/>
    <p:sldId id="269" r:id="rId15"/>
    <p:sldId id="270" r:id="rId16"/>
    <p:sldId id="301" r:id="rId17"/>
    <p:sldId id="289" r:id="rId18"/>
    <p:sldId id="290" r:id="rId19"/>
    <p:sldId id="291" r:id="rId20"/>
    <p:sldId id="292" r:id="rId21"/>
    <p:sldId id="281" r:id="rId22"/>
    <p:sldId id="302" r:id="rId23"/>
    <p:sldId id="285" r:id="rId24"/>
    <p:sldId id="303" r:id="rId25"/>
    <p:sldId id="296" r:id="rId26"/>
    <p:sldId id="307" r:id="rId27"/>
    <p:sldId id="308" r:id="rId28"/>
    <p:sldId id="304" r:id="rId29"/>
    <p:sldId id="282" r:id="rId30"/>
    <p:sldId id="305" r:id="rId31"/>
  </p:sldIdLst>
  <p:sldSz cx="12192000" cy="6858000"/>
  <p:notesSz cx="6858000" cy="9144000"/>
  <p:embeddedFontLst>
    <p:embeddedFont>
      <p:font typeface="맑은 고딕" panose="020B0503020000020004" pitchFamily="50" charset="-127"/>
      <p:regular r:id="rId32"/>
      <p:bold r:id="rId33"/>
    </p:embeddedFont>
    <p:embeddedFont>
      <p:font typeface="D2Coding ligature" panose="020B0609020101020101" pitchFamily="49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1C08"/>
    <a:srgbClr val="44546A"/>
    <a:srgbClr val="F7321D"/>
    <a:srgbClr val="3BD5F9"/>
    <a:srgbClr val="F84E3C"/>
    <a:srgbClr val="D163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24"/>
    <p:restoredTop sz="94660"/>
  </p:normalViewPr>
  <p:slideViewPr>
    <p:cSldViewPr snapToGrid="0">
      <p:cViewPr>
        <p:scale>
          <a:sx n="66" d="100"/>
          <a:sy n="66" d="100"/>
        </p:scale>
        <p:origin x="317" y="811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dddd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1000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dddd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200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dddd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141584576"/>
        <c:axId val="1141579680"/>
        <c:axId val="0"/>
      </c:bar3DChart>
      <c:catAx>
        <c:axId val="1141584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41579680"/>
        <c:crosses val="autoZero"/>
        <c:auto val="1"/>
        <c:lblAlgn val="ctr"/>
        <c:lblOffset val="100"/>
        <c:noMultiLvlLbl val="0"/>
      </c:catAx>
      <c:valAx>
        <c:axId val="1141579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41584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104CBFE-16BA-45DB-95AC-AC44D6BD8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5CA9B268-A06A-44F9-8AB6-6B0782552A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5D8E2D7-AC21-45A3-A100-D0E591A80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577F7-517E-4FDB-99C8-DE76A67E496D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135EE25-D830-4968-B55E-FBDD93A27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0CE0DA1-10A1-4F00-99BB-DC4C39B0B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DBD78-ECB6-4A56-A931-8FFD52AA1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870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C048449-61AF-472C-A4EC-8DF17BD25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F932A31E-FB4F-41F2-ADC0-E623D7D481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359C683-F965-46AD-AA05-1D0956BE5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577F7-517E-4FDB-99C8-DE76A67E496D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3141632-B600-45B0-A9EE-7BDC0FF75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40ABF40-D4EA-4BB5-BA08-C2ED7DE81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DBD78-ECB6-4A56-A931-8FFD52AA1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144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3C9B2203-DED6-4B41-8A03-C2BBF7E2C0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19193708-0CCA-4118-905F-BF4EAD7613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A899030-7E75-4A96-9D91-ACDFB3CDD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577F7-517E-4FDB-99C8-DE76A67E496D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07E97A4-4D6F-4BF4-BE85-B7B7CF255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0FC3FC7-84B4-4828-A68E-05D7815A0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DBD78-ECB6-4A56-A931-8FFD52AA1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200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E8EDE33-6B55-4238-AA84-53D9027CB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8CE0DC68-55AF-4D43-A68E-01890A549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28AECC7-0C2A-469F-BA89-C781E211E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577F7-517E-4FDB-99C8-DE76A67E496D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7293775-A6CB-458D-908C-A034E005C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F29F472-FD7C-43C7-9B85-9E3305DA9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DBD78-ECB6-4A56-A931-8FFD52AA1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241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2CDDC6E-C794-4F57-A471-51D3CBD4A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DBD01CE9-2D65-4C12-ACEC-A029069B3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314FF8E-590D-401B-A37D-AA1D0D57C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577F7-517E-4FDB-99C8-DE76A67E496D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F26ACA5-594D-4627-8B56-18E254C4A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D9EFA3F-912E-4D78-A76B-3B7C2755A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DBD78-ECB6-4A56-A931-8FFD52AA1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694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F4C589C-58A0-480A-B1C8-FC859DB58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703B9484-2FCA-433A-B56C-218FF5ACA4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F78E0BE0-DF0E-46EF-B8E5-8A014E930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F53F59E8-D54E-484F-AB16-F22DA16E0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577F7-517E-4FDB-99C8-DE76A67E496D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4481CAD0-6DCC-4E79-839C-BB3E49720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4C63D50E-28A7-48E7-B2B0-D08B61EB7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DBD78-ECB6-4A56-A931-8FFD52AA1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715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E3AEFD1-C226-4580-8C3A-1A3C48D6F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3854402-C0E2-4A73-AE3E-C474A6433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BB092150-B98F-4E6A-8331-A84917C1E0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3F808006-02E7-4994-8EBC-8F69100566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E76219C6-3898-43C3-AE16-E3D47A40C9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943388BC-B2F8-40D8-9103-FF574455B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577F7-517E-4FDB-99C8-DE76A67E496D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FA5EE3A5-7BF5-44C4-B7CC-DC8F32570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BA2D4FC3-2BCD-49FB-8B52-6C50ED3DE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DBD78-ECB6-4A56-A931-8FFD52AA1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778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DFE358B-C6C9-4D3E-AF59-0CDD413F6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4956218F-43DF-46D6-AA3E-D92BA3D83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577F7-517E-4FDB-99C8-DE76A67E496D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46207C97-1E8F-4B89-904B-AD0B74A34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558FB4C8-4C4D-4CD8-A1A4-25D4F957E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DBD78-ECB6-4A56-A931-8FFD52AA1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201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6B706612-30DB-499A-B4AD-C9952BF8D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577F7-517E-4FDB-99C8-DE76A67E496D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97DC2054-230A-4E4C-BDD6-5D55B56F1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4AEB80F5-1113-422D-A6D9-3944D2AB9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DBD78-ECB6-4A56-A931-8FFD52AA1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714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D0968F8-8DBF-4A13-AEF8-55E79AFD1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379B67DD-B7D2-4AF1-AE95-DF4BE8D4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29AFC271-0EF0-4436-8300-CBED82B81C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A39154CA-29AF-44BE-BC45-D98F220E7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577F7-517E-4FDB-99C8-DE76A67E496D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EB1AF0B3-4677-4FC4-A7B8-FEF17A2FA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0F3C749D-CAE4-4DAC-8CA6-749737783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DBD78-ECB6-4A56-A931-8FFD52AA1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53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382C72B-9490-44BB-AF7C-600827388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AC45D8A3-0984-4821-8C2F-FDEAA31773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2BDF7223-780A-4C18-93A7-F47F52146F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949DF71-B94C-4623-8FB2-644345728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577F7-517E-4FDB-99C8-DE76A67E496D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3D0B13A-E1E0-48E6-ACF9-4431D757E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7118BDC9-966C-43A8-B5E6-39E59C89F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DBD78-ECB6-4A56-A931-8FFD52AA1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157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A993E2DA-1786-4371-88DD-D96001918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5D0856BE-BEC7-487C-A240-644C224CE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E78A6D0-611B-454B-9C6A-F1336F65E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577F7-517E-4FDB-99C8-DE76A67E496D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BE3C44B-AD03-4578-89E0-6AFC4E942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9BE633B-7931-4242-A4AD-E421A825E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1DBD78-ECB6-4A56-A931-8FFD52AA1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305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그룹 103"/>
          <p:cNvGrpSpPr/>
          <p:nvPr/>
        </p:nvGrpSpPr>
        <p:grpSpPr>
          <a:xfrm rot="4822506" flipH="1">
            <a:off x="1599889" y="-1856464"/>
            <a:ext cx="2592953" cy="5735113"/>
            <a:chOff x="7913902" y="2408237"/>
            <a:chExt cx="2592953" cy="5735113"/>
          </a:xfrm>
          <a:effectLst>
            <a:outerShdw blurRad="419100" dist="139700" algn="l" rotWithShape="0">
              <a:prstClr val="black">
                <a:alpha val="40000"/>
              </a:prstClr>
            </a:outerShdw>
          </a:effectLst>
        </p:grpSpPr>
        <p:sp>
          <p:nvSpPr>
            <p:cNvPr id="105" name="Freeform 37"/>
            <p:cNvSpPr>
              <a:spLocks/>
            </p:cNvSpPr>
            <p:nvPr/>
          </p:nvSpPr>
          <p:spPr bwMode="auto">
            <a:xfrm>
              <a:off x="7913902" y="2408237"/>
              <a:ext cx="2403475" cy="3690938"/>
            </a:xfrm>
            <a:custGeom>
              <a:avLst/>
              <a:gdLst>
                <a:gd name="T0" fmla="*/ 73 w 4544"/>
                <a:gd name="T1" fmla="*/ 786 h 6973"/>
                <a:gd name="T2" fmla="*/ 7 w 4544"/>
                <a:gd name="T3" fmla="*/ 646 h 6973"/>
                <a:gd name="T4" fmla="*/ 4 w 4544"/>
                <a:gd name="T5" fmla="*/ 528 h 6973"/>
                <a:gd name="T6" fmla="*/ 448 w 4544"/>
                <a:gd name="T7" fmla="*/ 290 h 6973"/>
                <a:gd name="T8" fmla="*/ 534 w 4544"/>
                <a:gd name="T9" fmla="*/ 236 h 6973"/>
                <a:gd name="T10" fmla="*/ 723 w 4544"/>
                <a:gd name="T11" fmla="*/ 161 h 6973"/>
                <a:gd name="T12" fmla="*/ 927 w 4544"/>
                <a:gd name="T13" fmla="*/ 133 h 6973"/>
                <a:gd name="T14" fmla="*/ 1104 w 4544"/>
                <a:gd name="T15" fmla="*/ 138 h 6973"/>
                <a:gd name="T16" fmla="*/ 1673 w 4544"/>
                <a:gd name="T17" fmla="*/ 181 h 6973"/>
                <a:gd name="T18" fmla="*/ 2085 w 4544"/>
                <a:gd name="T19" fmla="*/ 8 h 6973"/>
                <a:gd name="T20" fmla="*/ 2151 w 4544"/>
                <a:gd name="T21" fmla="*/ 0 h 6973"/>
                <a:gd name="T22" fmla="*/ 2290 w 4544"/>
                <a:gd name="T23" fmla="*/ 18 h 6973"/>
                <a:gd name="T24" fmla="*/ 2431 w 4544"/>
                <a:gd name="T25" fmla="*/ 85 h 6973"/>
                <a:gd name="T26" fmla="*/ 2513 w 4544"/>
                <a:gd name="T27" fmla="*/ 145 h 6973"/>
                <a:gd name="T28" fmla="*/ 2897 w 4544"/>
                <a:gd name="T29" fmla="*/ 506 h 6973"/>
                <a:gd name="T30" fmla="*/ 3595 w 4544"/>
                <a:gd name="T31" fmla="*/ 1192 h 6973"/>
                <a:gd name="T32" fmla="*/ 3737 w 4544"/>
                <a:gd name="T33" fmla="*/ 1309 h 6973"/>
                <a:gd name="T34" fmla="*/ 3947 w 4544"/>
                <a:gd name="T35" fmla="*/ 1493 h 6973"/>
                <a:gd name="T36" fmla="*/ 4106 w 4544"/>
                <a:gd name="T37" fmla="*/ 1682 h 6973"/>
                <a:gd name="T38" fmla="*/ 4204 w 4544"/>
                <a:gd name="T39" fmla="*/ 1880 h 6973"/>
                <a:gd name="T40" fmla="*/ 4210 w 4544"/>
                <a:gd name="T41" fmla="*/ 1981 h 6973"/>
                <a:gd name="T42" fmla="*/ 4136 w 4544"/>
                <a:gd name="T43" fmla="*/ 2423 h 6973"/>
                <a:gd name="T44" fmla="*/ 3973 w 4544"/>
                <a:gd name="T45" fmla="*/ 3276 h 6973"/>
                <a:gd name="T46" fmla="*/ 3929 w 4544"/>
                <a:gd name="T47" fmla="*/ 3619 h 6973"/>
                <a:gd name="T48" fmla="*/ 3909 w 4544"/>
                <a:gd name="T49" fmla="*/ 3946 h 6973"/>
                <a:gd name="T50" fmla="*/ 3910 w 4544"/>
                <a:gd name="T51" fmla="*/ 4679 h 6973"/>
                <a:gd name="T52" fmla="*/ 3946 w 4544"/>
                <a:gd name="T53" fmla="*/ 5036 h 6973"/>
                <a:gd name="T54" fmla="*/ 3968 w 4544"/>
                <a:gd name="T55" fmla="*/ 5131 h 6973"/>
                <a:gd name="T56" fmla="*/ 4162 w 4544"/>
                <a:gd name="T57" fmla="*/ 5694 h 6973"/>
                <a:gd name="T58" fmla="*/ 4544 w 4544"/>
                <a:gd name="T59" fmla="*/ 6717 h 6973"/>
                <a:gd name="T60" fmla="*/ 2226 w 4544"/>
                <a:gd name="T61" fmla="*/ 6839 h 6973"/>
                <a:gd name="T62" fmla="*/ 1876 w 4544"/>
                <a:gd name="T63" fmla="*/ 5789 h 6973"/>
                <a:gd name="T64" fmla="*/ 1753 w 4544"/>
                <a:gd name="T65" fmla="*/ 5514 h 6973"/>
                <a:gd name="T66" fmla="*/ 1617 w 4544"/>
                <a:gd name="T67" fmla="*/ 5305 h 6973"/>
                <a:gd name="T68" fmla="*/ 1228 w 4544"/>
                <a:gd name="T69" fmla="*/ 4830 h 6973"/>
                <a:gd name="T70" fmla="*/ 985 w 4544"/>
                <a:gd name="T71" fmla="*/ 4541 h 6973"/>
                <a:gd name="T72" fmla="*/ 599 w 4544"/>
                <a:gd name="T73" fmla="*/ 3976 h 6973"/>
                <a:gd name="T74" fmla="*/ 438 w 4544"/>
                <a:gd name="T75" fmla="*/ 3669 h 6973"/>
                <a:gd name="T76" fmla="*/ 392 w 4544"/>
                <a:gd name="T77" fmla="*/ 3512 h 6973"/>
                <a:gd name="T78" fmla="*/ 272 w 4544"/>
                <a:gd name="T79" fmla="*/ 2904 h 6973"/>
                <a:gd name="T80" fmla="*/ 217 w 4544"/>
                <a:gd name="T81" fmla="*/ 2493 h 6973"/>
                <a:gd name="T82" fmla="*/ 155 w 4544"/>
                <a:gd name="T83" fmla="*/ 2130 h 6973"/>
                <a:gd name="T84" fmla="*/ 62 w 4544"/>
                <a:gd name="T85" fmla="*/ 1621 h 6973"/>
                <a:gd name="T86" fmla="*/ 37 w 4544"/>
                <a:gd name="T87" fmla="*/ 1391 h 6973"/>
                <a:gd name="T88" fmla="*/ 21 w 4544"/>
                <a:gd name="T89" fmla="*/ 1049 h 6973"/>
                <a:gd name="T90" fmla="*/ 37 w 4544"/>
                <a:gd name="T91" fmla="*/ 901 h 6973"/>
                <a:gd name="T92" fmla="*/ 89 w 4544"/>
                <a:gd name="T93" fmla="*/ 802 h 6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544" h="6973">
                  <a:moveTo>
                    <a:pt x="89" y="802"/>
                  </a:moveTo>
                  <a:lnTo>
                    <a:pt x="73" y="786"/>
                  </a:lnTo>
                  <a:lnTo>
                    <a:pt x="21" y="695"/>
                  </a:lnTo>
                  <a:lnTo>
                    <a:pt x="7" y="646"/>
                  </a:lnTo>
                  <a:lnTo>
                    <a:pt x="0" y="590"/>
                  </a:lnTo>
                  <a:lnTo>
                    <a:pt x="4" y="528"/>
                  </a:lnTo>
                  <a:lnTo>
                    <a:pt x="11" y="495"/>
                  </a:lnTo>
                  <a:lnTo>
                    <a:pt x="448" y="290"/>
                  </a:lnTo>
                  <a:lnTo>
                    <a:pt x="455" y="285"/>
                  </a:lnTo>
                  <a:lnTo>
                    <a:pt x="534" y="236"/>
                  </a:lnTo>
                  <a:lnTo>
                    <a:pt x="638" y="188"/>
                  </a:lnTo>
                  <a:lnTo>
                    <a:pt x="723" y="161"/>
                  </a:lnTo>
                  <a:lnTo>
                    <a:pt x="821" y="141"/>
                  </a:lnTo>
                  <a:lnTo>
                    <a:pt x="927" y="133"/>
                  </a:lnTo>
                  <a:lnTo>
                    <a:pt x="985" y="136"/>
                  </a:lnTo>
                  <a:lnTo>
                    <a:pt x="1104" y="138"/>
                  </a:lnTo>
                  <a:lnTo>
                    <a:pt x="1356" y="152"/>
                  </a:lnTo>
                  <a:lnTo>
                    <a:pt x="1673" y="181"/>
                  </a:lnTo>
                  <a:lnTo>
                    <a:pt x="1727" y="188"/>
                  </a:lnTo>
                  <a:lnTo>
                    <a:pt x="2085" y="8"/>
                  </a:lnTo>
                  <a:lnTo>
                    <a:pt x="2091" y="7"/>
                  </a:lnTo>
                  <a:lnTo>
                    <a:pt x="2151" y="0"/>
                  </a:lnTo>
                  <a:lnTo>
                    <a:pt x="2228" y="5"/>
                  </a:lnTo>
                  <a:lnTo>
                    <a:pt x="2290" y="18"/>
                  </a:lnTo>
                  <a:lnTo>
                    <a:pt x="2357" y="44"/>
                  </a:lnTo>
                  <a:lnTo>
                    <a:pt x="2431" y="85"/>
                  </a:lnTo>
                  <a:lnTo>
                    <a:pt x="2470" y="110"/>
                  </a:lnTo>
                  <a:lnTo>
                    <a:pt x="2513" y="145"/>
                  </a:lnTo>
                  <a:lnTo>
                    <a:pt x="2643" y="262"/>
                  </a:lnTo>
                  <a:lnTo>
                    <a:pt x="2897" y="506"/>
                  </a:lnTo>
                  <a:lnTo>
                    <a:pt x="3282" y="887"/>
                  </a:lnTo>
                  <a:lnTo>
                    <a:pt x="3595" y="1192"/>
                  </a:lnTo>
                  <a:lnTo>
                    <a:pt x="3674" y="1263"/>
                  </a:lnTo>
                  <a:lnTo>
                    <a:pt x="3737" y="1309"/>
                  </a:lnTo>
                  <a:lnTo>
                    <a:pt x="3861" y="1411"/>
                  </a:lnTo>
                  <a:lnTo>
                    <a:pt x="3947" y="1493"/>
                  </a:lnTo>
                  <a:lnTo>
                    <a:pt x="4031" y="1585"/>
                  </a:lnTo>
                  <a:lnTo>
                    <a:pt x="4106" y="1682"/>
                  </a:lnTo>
                  <a:lnTo>
                    <a:pt x="4166" y="1781"/>
                  </a:lnTo>
                  <a:lnTo>
                    <a:pt x="4204" y="1880"/>
                  </a:lnTo>
                  <a:lnTo>
                    <a:pt x="4211" y="1929"/>
                  </a:lnTo>
                  <a:lnTo>
                    <a:pt x="4210" y="1981"/>
                  </a:lnTo>
                  <a:lnTo>
                    <a:pt x="4189" y="2130"/>
                  </a:lnTo>
                  <a:lnTo>
                    <a:pt x="4136" y="2423"/>
                  </a:lnTo>
                  <a:lnTo>
                    <a:pt x="4041" y="2903"/>
                  </a:lnTo>
                  <a:lnTo>
                    <a:pt x="3973" y="3276"/>
                  </a:lnTo>
                  <a:lnTo>
                    <a:pt x="3940" y="3511"/>
                  </a:lnTo>
                  <a:lnTo>
                    <a:pt x="3929" y="3619"/>
                  </a:lnTo>
                  <a:lnTo>
                    <a:pt x="3920" y="3725"/>
                  </a:lnTo>
                  <a:lnTo>
                    <a:pt x="3909" y="3946"/>
                  </a:lnTo>
                  <a:lnTo>
                    <a:pt x="3900" y="4276"/>
                  </a:lnTo>
                  <a:lnTo>
                    <a:pt x="3910" y="4679"/>
                  </a:lnTo>
                  <a:lnTo>
                    <a:pt x="3929" y="4918"/>
                  </a:lnTo>
                  <a:lnTo>
                    <a:pt x="3946" y="5036"/>
                  </a:lnTo>
                  <a:lnTo>
                    <a:pt x="3955" y="5078"/>
                  </a:lnTo>
                  <a:lnTo>
                    <a:pt x="3968" y="5131"/>
                  </a:lnTo>
                  <a:lnTo>
                    <a:pt x="4027" y="5313"/>
                  </a:lnTo>
                  <a:lnTo>
                    <a:pt x="4162" y="5694"/>
                  </a:lnTo>
                  <a:lnTo>
                    <a:pt x="4476" y="6541"/>
                  </a:lnTo>
                  <a:lnTo>
                    <a:pt x="4544" y="6717"/>
                  </a:lnTo>
                  <a:lnTo>
                    <a:pt x="2265" y="6973"/>
                  </a:lnTo>
                  <a:lnTo>
                    <a:pt x="2226" y="6839"/>
                  </a:lnTo>
                  <a:lnTo>
                    <a:pt x="2006" y="6144"/>
                  </a:lnTo>
                  <a:lnTo>
                    <a:pt x="1876" y="5789"/>
                  </a:lnTo>
                  <a:lnTo>
                    <a:pt x="1791" y="5590"/>
                  </a:lnTo>
                  <a:lnTo>
                    <a:pt x="1753" y="5514"/>
                  </a:lnTo>
                  <a:lnTo>
                    <a:pt x="1712" y="5445"/>
                  </a:lnTo>
                  <a:lnTo>
                    <a:pt x="1617" y="5305"/>
                  </a:lnTo>
                  <a:lnTo>
                    <a:pt x="1454" y="5095"/>
                  </a:lnTo>
                  <a:lnTo>
                    <a:pt x="1228" y="4830"/>
                  </a:lnTo>
                  <a:lnTo>
                    <a:pt x="1042" y="4615"/>
                  </a:lnTo>
                  <a:lnTo>
                    <a:pt x="985" y="4541"/>
                  </a:lnTo>
                  <a:lnTo>
                    <a:pt x="860" y="4368"/>
                  </a:lnTo>
                  <a:lnTo>
                    <a:pt x="599" y="3976"/>
                  </a:lnTo>
                  <a:lnTo>
                    <a:pt x="491" y="3783"/>
                  </a:lnTo>
                  <a:lnTo>
                    <a:pt x="438" y="3669"/>
                  </a:lnTo>
                  <a:lnTo>
                    <a:pt x="422" y="3619"/>
                  </a:lnTo>
                  <a:lnTo>
                    <a:pt x="392" y="3512"/>
                  </a:lnTo>
                  <a:lnTo>
                    <a:pt x="330" y="3226"/>
                  </a:lnTo>
                  <a:lnTo>
                    <a:pt x="272" y="2904"/>
                  </a:lnTo>
                  <a:lnTo>
                    <a:pt x="229" y="2608"/>
                  </a:lnTo>
                  <a:lnTo>
                    <a:pt x="217" y="2493"/>
                  </a:lnTo>
                  <a:lnTo>
                    <a:pt x="204" y="2383"/>
                  </a:lnTo>
                  <a:lnTo>
                    <a:pt x="155" y="2130"/>
                  </a:lnTo>
                  <a:lnTo>
                    <a:pt x="98" y="1846"/>
                  </a:lnTo>
                  <a:lnTo>
                    <a:pt x="62" y="1621"/>
                  </a:lnTo>
                  <a:lnTo>
                    <a:pt x="43" y="1469"/>
                  </a:lnTo>
                  <a:lnTo>
                    <a:pt x="37" y="1391"/>
                  </a:lnTo>
                  <a:lnTo>
                    <a:pt x="29" y="1248"/>
                  </a:lnTo>
                  <a:lnTo>
                    <a:pt x="21" y="1049"/>
                  </a:lnTo>
                  <a:lnTo>
                    <a:pt x="27" y="952"/>
                  </a:lnTo>
                  <a:lnTo>
                    <a:pt x="37" y="901"/>
                  </a:lnTo>
                  <a:lnTo>
                    <a:pt x="62" y="841"/>
                  </a:lnTo>
                  <a:lnTo>
                    <a:pt x="89" y="802"/>
                  </a:lnTo>
                  <a:close/>
                </a:path>
              </a:pathLst>
            </a:custGeom>
            <a:solidFill>
              <a:srgbClr val="FABB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38"/>
            <p:cNvSpPr>
              <a:spLocks/>
            </p:cNvSpPr>
            <p:nvPr/>
          </p:nvSpPr>
          <p:spPr bwMode="auto">
            <a:xfrm>
              <a:off x="7913902" y="2408237"/>
              <a:ext cx="2349500" cy="3392488"/>
            </a:xfrm>
            <a:custGeom>
              <a:avLst/>
              <a:gdLst>
                <a:gd name="T0" fmla="*/ 1817 w 4441"/>
                <a:gd name="T1" fmla="*/ 5612 h 6410"/>
                <a:gd name="T2" fmla="*/ 1989 w 4441"/>
                <a:gd name="T3" fmla="*/ 6034 h 6410"/>
                <a:gd name="T4" fmla="*/ 2111 w 4441"/>
                <a:gd name="T5" fmla="*/ 6410 h 6410"/>
                <a:gd name="T6" fmla="*/ 4310 w 4441"/>
                <a:gd name="T7" fmla="*/ 6044 h 6410"/>
                <a:gd name="T8" fmla="*/ 3955 w 4441"/>
                <a:gd name="T9" fmla="*/ 5078 h 6410"/>
                <a:gd name="T10" fmla="*/ 3932 w 4441"/>
                <a:gd name="T11" fmla="*/ 4908 h 6410"/>
                <a:gd name="T12" fmla="*/ 3911 w 4441"/>
                <a:gd name="T13" fmla="*/ 4268 h 6410"/>
                <a:gd name="T14" fmla="*/ 3929 w 4441"/>
                <a:gd name="T15" fmla="*/ 3619 h 6410"/>
                <a:gd name="T16" fmla="*/ 3973 w 4441"/>
                <a:gd name="T17" fmla="*/ 3276 h 6410"/>
                <a:gd name="T18" fmla="*/ 4136 w 4441"/>
                <a:gd name="T19" fmla="*/ 2423 h 6410"/>
                <a:gd name="T20" fmla="*/ 4210 w 4441"/>
                <a:gd name="T21" fmla="*/ 1981 h 6410"/>
                <a:gd name="T22" fmla="*/ 4210 w 4441"/>
                <a:gd name="T23" fmla="*/ 1905 h 6410"/>
                <a:gd name="T24" fmla="*/ 4175 w 4441"/>
                <a:gd name="T25" fmla="*/ 1781 h 6410"/>
                <a:gd name="T26" fmla="*/ 4042 w 4441"/>
                <a:gd name="T27" fmla="*/ 1585 h 6410"/>
                <a:gd name="T28" fmla="*/ 3865 w 4441"/>
                <a:gd name="T29" fmla="*/ 1411 h 6410"/>
                <a:gd name="T30" fmla="*/ 3674 w 4441"/>
                <a:gd name="T31" fmla="*/ 1263 h 6410"/>
                <a:gd name="T32" fmla="*/ 3524 w 4441"/>
                <a:gd name="T33" fmla="*/ 1134 h 6410"/>
                <a:gd name="T34" fmla="*/ 2897 w 4441"/>
                <a:gd name="T35" fmla="*/ 514 h 6410"/>
                <a:gd name="T36" fmla="*/ 2513 w 4441"/>
                <a:gd name="T37" fmla="*/ 145 h 6410"/>
                <a:gd name="T38" fmla="*/ 2431 w 4441"/>
                <a:gd name="T39" fmla="*/ 85 h 6410"/>
                <a:gd name="T40" fmla="*/ 2290 w 4441"/>
                <a:gd name="T41" fmla="*/ 18 h 6410"/>
                <a:gd name="T42" fmla="*/ 2151 w 4441"/>
                <a:gd name="T43" fmla="*/ 0 h 6410"/>
                <a:gd name="T44" fmla="*/ 2085 w 4441"/>
                <a:gd name="T45" fmla="*/ 8 h 6410"/>
                <a:gd name="T46" fmla="*/ 1673 w 4441"/>
                <a:gd name="T47" fmla="*/ 181 h 6410"/>
                <a:gd name="T48" fmla="*/ 1104 w 4441"/>
                <a:gd name="T49" fmla="*/ 138 h 6410"/>
                <a:gd name="T50" fmla="*/ 927 w 4441"/>
                <a:gd name="T51" fmla="*/ 138 h 6410"/>
                <a:gd name="T52" fmla="*/ 723 w 4441"/>
                <a:gd name="T53" fmla="*/ 172 h 6410"/>
                <a:gd name="T54" fmla="*/ 476 w 4441"/>
                <a:gd name="T55" fmla="*/ 272 h 6410"/>
                <a:gd name="T56" fmla="*/ 11 w 4441"/>
                <a:gd name="T57" fmla="*/ 495 h 6410"/>
                <a:gd name="T58" fmla="*/ 0 w 4441"/>
                <a:gd name="T59" fmla="*/ 580 h 6410"/>
                <a:gd name="T60" fmla="*/ 21 w 4441"/>
                <a:gd name="T61" fmla="*/ 684 h 6410"/>
                <a:gd name="T62" fmla="*/ 89 w 4441"/>
                <a:gd name="T63" fmla="*/ 802 h 6410"/>
                <a:gd name="T64" fmla="*/ 53 w 4441"/>
                <a:gd name="T65" fmla="*/ 862 h 6410"/>
                <a:gd name="T66" fmla="*/ 27 w 4441"/>
                <a:gd name="T67" fmla="*/ 962 h 6410"/>
                <a:gd name="T68" fmla="*/ 29 w 4441"/>
                <a:gd name="T69" fmla="*/ 1273 h 6410"/>
                <a:gd name="T70" fmla="*/ 43 w 4441"/>
                <a:gd name="T71" fmla="*/ 1493 h 6410"/>
                <a:gd name="T72" fmla="*/ 98 w 4441"/>
                <a:gd name="T73" fmla="*/ 1872 h 6410"/>
                <a:gd name="T74" fmla="*/ 204 w 4441"/>
                <a:gd name="T75" fmla="*/ 2408 h 6410"/>
                <a:gd name="T76" fmla="*/ 258 w 4441"/>
                <a:gd name="T77" fmla="*/ 2768 h 6410"/>
                <a:gd name="T78" fmla="*/ 393 w 4441"/>
                <a:gd name="T79" fmla="*/ 3538 h 6410"/>
                <a:gd name="T80" fmla="*/ 438 w 4441"/>
                <a:gd name="T81" fmla="*/ 3694 h 6410"/>
                <a:gd name="T82" fmla="*/ 599 w 4441"/>
                <a:gd name="T83" fmla="*/ 4000 h 6410"/>
                <a:gd name="T84" fmla="*/ 985 w 4441"/>
                <a:gd name="T85" fmla="*/ 4566 h 6410"/>
                <a:gd name="T86" fmla="*/ 1479 w 4441"/>
                <a:gd name="T87" fmla="*/ 5121 h 6410"/>
                <a:gd name="T88" fmla="*/ 1738 w 4441"/>
                <a:gd name="T89" fmla="*/ 5471 h 6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41" h="6410">
                  <a:moveTo>
                    <a:pt x="1778" y="5539"/>
                  </a:moveTo>
                  <a:lnTo>
                    <a:pt x="1817" y="5612"/>
                  </a:lnTo>
                  <a:lnTo>
                    <a:pt x="1902" y="5804"/>
                  </a:lnTo>
                  <a:lnTo>
                    <a:pt x="1989" y="6034"/>
                  </a:lnTo>
                  <a:lnTo>
                    <a:pt x="2072" y="6285"/>
                  </a:lnTo>
                  <a:lnTo>
                    <a:pt x="2111" y="6410"/>
                  </a:lnTo>
                  <a:lnTo>
                    <a:pt x="4441" y="6410"/>
                  </a:lnTo>
                  <a:lnTo>
                    <a:pt x="4310" y="6044"/>
                  </a:lnTo>
                  <a:lnTo>
                    <a:pt x="4022" y="5266"/>
                  </a:lnTo>
                  <a:lnTo>
                    <a:pt x="3955" y="5078"/>
                  </a:lnTo>
                  <a:lnTo>
                    <a:pt x="3946" y="5032"/>
                  </a:lnTo>
                  <a:lnTo>
                    <a:pt x="3932" y="4908"/>
                  </a:lnTo>
                  <a:lnTo>
                    <a:pt x="3917" y="4667"/>
                  </a:lnTo>
                  <a:lnTo>
                    <a:pt x="3911" y="4268"/>
                  </a:lnTo>
                  <a:lnTo>
                    <a:pt x="3920" y="3833"/>
                  </a:lnTo>
                  <a:lnTo>
                    <a:pt x="3929" y="3619"/>
                  </a:lnTo>
                  <a:lnTo>
                    <a:pt x="3940" y="3511"/>
                  </a:lnTo>
                  <a:lnTo>
                    <a:pt x="3973" y="3276"/>
                  </a:lnTo>
                  <a:lnTo>
                    <a:pt x="4041" y="2903"/>
                  </a:lnTo>
                  <a:lnTo>
                    <a:pt x="4136" y="2423"/>
                  </a:lnTo>
                  <a:lnTo>
                    <a:pt x="4189" y="2130"/>
                  </a:lnTo>
                  <a:lnTo>
                    <a:pt x="4210" y="1981"/>
                  </a:lnTo>
                  <a:lnTo>
                    <a:pt x="4211" y="1929"/>
                  </a:lnTo>
                  <a:lnTo>
                    <a:pt x="4210" y="1905"/>
                  </a:lnTo>
                  <a:lnTo>
                    <a:pt x="4201" y="1856"/>
                  </a:lnTo>
                  <a:lnTo>
                    <a:pt x="4175" y="1781"/>
                  </a:lnTo>
                  <a:lnTo>
                    <a:pt x="4117" y="1682"/>
                  </a:lnTo>
                  <a:lnTo>
                    <a:pt x="4042" y="1585"/>
                  </a:lnTo>
                  <a:lnTo>
                    <a:pt x="3956" y="1493"/>
                  </a:lnTo>
                  <a:lnTo>
                    <a:pt x="3865" y="1411"/>
                  </a:lnTo>
                  <a:lnTo>
                    <a:pt x="3739" y="1309"/>
                  </a:lnTo>
                  <a:lnTo>
                    <a:pt x="3674" y="1263"/>
                  </a:lnTo>
                  <a:lnTo>
                    <a:pt x="3639" y="1238"/>
                  </a:lnTo>
                  <a:lnTo>
                    <a:pt x="3524" y="1134"/>
                  </a:lnTo>
                  <a:lnTo>
                    <a:pt x="3282" y="898"/>
                  </a:lnTo>
                  <a:lnTo>
                    <a:pt x="2897" y="514"/>
                  </a:lnTo>
                  <a:lnTo>
                    <a:pt x="2643" y="265"/>
                  </a:lnTo>
                  <a:lnTo>
                    <a:pt x="2513" y="145"/>
                  </a:lnTo>
                  <a:lnTo>
                    <a:pt x="2470" y="110"/>
                  </a:lnTo>
                  <a:lnTo>
                    <a:pt x="2431" y="85"/>
                  </a:lnTo>
                  <a:lnTo>
                    <a:pt x="2357" y="44"/>
                  </a:lnTo>
                  <a:lnTo>
                    <a:pt x="2290" y="18"/>
                  </a:lnTo>
                  <a:lnTo>
                    <a:pt x="2228" y="5"/>
                  </a:lnTo>
                  <a:lnTo>
                    <a:pt x="2151" y="0"/>
                  </a:lnTo>
                  <a:lnTo>
                    <a:pt x="2091" y="7"/>
                  </a:lnTo>
                  <a:lnTo>
                    <a:pt x="2085" y="8"/>
                  </a:lnTo>
                  <a:lnTo>
                    <a:pt x="1727" y="188"/>
                  </a:lnTo>
                  <a:lnTo>
                    <a:pt x="1673" y="181"/>
                  </a:lnTo>
                  <a:lnTo>
                    <a:pt x="1356" y="152"/>
                  </a:lnTo>
                  <a:lnTo>
                    <a:pt x="1104" y="138"/>
                  </a:lnTo>
                  <a:lnTo>
                    <a:pt x="985" y="136"/>
                  </a:lnTo>
                  <a:lnTo>
                    <a:pt x="927" y="138"/>
                  </a:lnTo>
                  <a:lnTo>
                    <a:pt x="821" y="151"/>
                  </a:lnTo>
                  <a:lnTo>
                    <a:pt x="723" y="172"/>
                  </a:lnTo>
                  <a:lnTo>
                    <a:pt x="638" y="200"/>
                  </a:lnTo>
                  <a:lnTo>
                    <a:pt x="476" y="272"/>
                  </a:lnTo>
                  <a:lnTo>
                    <a:pt x="448" y="290"/>
                  </a:lnTo>
                  <a:lnTo>
                    <a:pt x="11" y="495"/>
                  </a:lnTo>
                  <a:lnTo>
                    <a:pt x="4" y="524"/>
                  </a:lnTo>
                  <a:lnTo>
                    <a:pt x="0" y="580"/>
                  </a:lnTo>
                  <a:lnTo>
                    <a:pt x="7" y="635"/>
                  </a:lnTo>
                  <a:lnTo>
                    <a:pt x="21" y="684"/>
                  </a:lnTo>
                  <a:lnTo>
                    <a:pt x="73" y="783"/>
                  </a:lnTo>
                  <a:lnTo>
                    <a:pt x="89" y="802"/>
                  </a:lnTo>
                  <a:lnTo>
                    <a:pt x="75" y="822"/>
                  </a:lnTo>
                  <a:lnTo>
                    <a:pt x="53" y="862"/>
                  </a:lnTo>
                  <a:lnTo>
                    <a:pt x="37" y="907"/>
                  </a:lnTo>
                  <a:lnTo>
                    <a:pt x="27" y="962"/>
                  </a:lnTo>
                  <a:lnTo>
                    <a:pt x="21" y="1067"/>
                  </a:lnTo>
                  <a:lnTo>
                    <a:pt x="29" y="1273"/>
                  </a:lnTo>
                  <a:lnTo>
                    <a:pt x="37" y="1417"/>
                  </a:lnTo>
                  <a:lnTo>
                    <a:pt x="43" y="1493"/>
                  </a:lnTo>
                  <a:lnTo>
                    <a:pt x="62" y="1647"/>
                  </a:lnTo>
                  <a:lnTo>
                    <a:pt x="98" y="1872"/>
                  </a:lnTo>
                  <a:lnTo>
                    <a:pt x="155" y="2156"/>
                  </a:lnTo>
                  <a:lnTo>
                    <a:pt x="204" y="2408"/>
                  </a:lnTo>
                  <a:lnTo>
                    <a:pt x="217" y="2518"/>
                  </a:lnTo>
                  <a:lnTo>
                    <a:pt x="258" y="2768"/>
                  </a:lnTo>
                  <a:lnTo>
                    <a:pt x="337" y="3252"/>
                  </a:lnTo>
                  <a:lnTo>
                    <a:pt x="393" y="3538"/>
                  </a:lnTo>
                  <a:lnTo>
                    <a:pt x="422" y="3645"/>
                  </a:lnTo>
                  <a:lnTo>
                    <a:pt x="438" y="3694"/>
                  </a:lnTo>
                  <a:lnTo>
                    <a:pt x="491" y="3809"/>
                  </a:lnTo>
                  <a:lnTo>
                    <a:pt x="599" y="4000"/>
                  </a:lnTo>
                  <a:lnTo>
                    <a:pt x="860" y="4394"/>
                  </a:lnTo>
                  <a:lnTo>
                    <a:pt x="985" y="4566"/>
                  </a:lnTo>
                  <a:lnTo>
                    <a:pt x="1135" y="4732"/>
                  </a:lnTo>
                  <a:lnTo>
                    <a:pt x="1479" y="5121"/>
                  </a:lnTo>
                  <a:lnTo>
                    <a:pt x="1643" y="5331"/>
                  </a:lnTo>
                  <a:lnTo>
                    <a:pt x="1738" y="5471"/>
                  </a:lnTo>
                  <a:lnTo>
                    <a:pt x="1778" y="5539"/>
                  </a:lnTo>
                  <a:close/>
                </a:path>
              </a:pathLst>
            </a:custGeom>
            <a:solidFill>
              <a:srgbClr val="FBCA9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39"/>
            <p:cNvSpPr>
              <a:spLocks/>
            </p:cNvSpPr>
            <p:nvPr/>
          </p:nvSpPr>
          <p:spPr bwMode="auto">
            <a:xfrm>
              <a:off x="8244102" y="2698749"/>
              <a:ext cx="868363" cy="974725"/>
            </a:xfrm>
            <a:custGeom>
              <a:avLst/>
              <a:gdLst>
                <a:gd name="T0" fmla="*/ 19 w 1639"/>
                <a:gd name="T1" fmla="*/ 307 h 1843"/>
                <a:gd name="T2" fmla="*/ 182 w 1639"/>
                <a:gd name="T3" fmla="*/ 266 h 1843"/>
                <a:gd name="T4" fmla="*/ 231 w 1639"/>
                <a:gd name="T5" fmla="*/ 230 h 1843"/>
                <a:gd name="T6" fmla="*/ 177 w 1639"/>
                <a:gd name="T7" fmla="*/ 118 h 1843"/>
                <a:gd name="T8" fmla="*/ 154 w 1639"/>
                <a:gd name="T9" fmla="*/ 0 h 1843"/>
                <a:gd name="T10" fmla="*/ 231 w 1639"/>
                <a:gd name="T11" fmla="*/ 135 h 1843"/>
                <a:gd name="T12" fmla="*/ 314 w 1639"/>
                <a:gd name="T13" fmla="*/ 219 h 1843"/>
                <a:gd name="T14" fmla="*/ 380 w 1639"/>
                <a:gd name="T15" fmla="*/ 252 h 1843"/>
                <a:gd name="T16" fmla="*/ 680 w 1639"/>
                <a:gd name="T17" fmla="*/ 340 h 1843"/>
                <a:gd name="T18" fmla="*/ 836 w 1639"/>
                <a:gd name="T19" fmla="*/ 356 h 1843"/>
                <a:gd name="T20" fmla="*/ 890 w 1639"/>
                <a:gd name="T21" fmla="*/ 340 h 1843"/>
                <a:gd name="T22" fmla="*/ 923 w 1639"/>
                <a:gd name="T23" fmla="*/ 311 h 1843"/>
                <a:gd name="T24" fmla="*/ 974 w 1639"/>
                <a:gd name="T25" fmla="*/ 191 h 1843"/>
                <a:gd name="T26" fmla="*/ 974 w 1639"/>
                <a:gd name="T27" fmla="*/ 204 h 1843"/>
                <a:gd name="T28" fmla="*/ 990 w 1639"/>
                <a:gd name="T29" fmla="*/ 428 h 1843"/>
                <a:gd name="T30" fmla="*/ 1018 w 1639"/>
                <a:gd name="T31" fmla="*/ 504 h 1843"/>
                <a:gd name="T32" fmla="*/ 1294 w 1639"/>
                <a:gd name="T33" fmla="*/ 909 h 1843"/>
                <a:gd name="T34" fmla="*/ 1464 w 1639"/>
                <a:gd name="T35" fmla="*/ 1092 h 1843"/>
                <a:gd name="T36" fmla="*/ 1514 w 1639"/>
                <a:gd name="T37" fmla="*/ 1109 h 1843"/>
                <a:gd name="T38" fmla="*/ 1629 w 1639"/>
                <a:gd name="T39" fmla="*/ 1103 h 1843"/>
                <a:gd name="T40" fmla="*/ 1623 w 1639"/>
                <a:gd name="T41" fmla="*/ 1103 h 1843"/>
                <a:gd name="T42" fmla="*/ 1508 w 1639"/>
                <a:gd name="T43" fmla="*/ 1178 h 1843"/>
                <a:gd name="T44" fmla="*/ 1485 w 1639"/>
                <a:gd name="T45" fmla="*/ 1228 h 1843"/>
                <a:gd name="T46" fmla="*/ 1481 w 1639"/>
                <a:gd name="T47" fmla="*/ 1312 h 1843"/>
                <a:gd name="T48" fmla="*/ 1527 w 1639"/>
                <a:gd name="T49" fmla="*/ 1776 h 1843"/>
                <a:gd name="T50" fmla="*/ 1524 w 1639"/>
                <a:gd name="T51" fmla="*/ 1786 h 1843"/>
                <a:gd name="T52" fmla="*/ 1438 w 1639"/>
                <a:gd name="T53" fmla="*/ 1312 h 1843"/>
                <a:gd name="T54" fmla="*/ 1433 w 1639"/>
                <a:gd name="T55" fmla="*/ 1236 h 1843"/>
                <a:gd name="T56" fmla="*/ 1384 w 1639"/>
                <a:gd name="T57" fmla="*/ 1146 h 1843"/>
                <a:gd name="T58" fmla="*/ 1281 w 1639"/>
                <a:gd name="T59" fmla="*/ 1028 h 1843"/>
                <a:gd name="T60" fmla="*/ 1255 w 1639"/>
                <a:gd name="T61" fmla="*/ 972 h 1843"/>
                <a:gd name="T62" fmla="*/ 1013 w 1639"/>
                <a:gd name="T63" fmla="*/ 610 h 1843"/>
                <a:gd name="T64" fmla="*/ 925 w 1639"/>
                <a:gd name="T65" fmla="*/ 451 h 1843"/>
                <a:gd name="T66" fmla="*/ 913 w 1639"/>
                <a:gd name="T67" fmla="*/ 438 h 1843"/>
                <a:gd name="T68" fmla="*/ 717 w 1639"/>
                <a:gd name="T69" fmla="*/ 412 h 1843"/>
                <a:gd name="T70" fmla="*/ 347 w 1639"/>
                <a:gd name="T71" fmla="*/ 317 h 1843"/>
                <a:gd name="T72" fmla="*/ 283 w 1639"/>
                <a:gd name="T73" fmla="*/ 281 h 1843"/>
                <a:gd name="T74" fmla="*/ 239 w 1639"/>
                <a:gd name="T75" fmla="*/ 295 h 1843"/>
                <a:gd name="T76" fmla="*/ 49 w 1639"/>
                <a:gd name="T77" fmla="*/ 314 h 1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39" h="1843">
                  <a:moveTo>
                    <a:pt x="0" y="307"/>
                  </a:moveTo>
                  <a:lnTo>
                    <a:pt x="19" y="307"/>
                  </a:lnTo>
                  <a:lnTo>
                    <a:pt x="124" y="289"/>
                  </a:lnTo>
                  <a:lnTo>
                    <a:pt x="182" y="266"/>
                  </a:lnTo>
                  <a:lnTo>
                    <a:pt x="216" y="243"/>
                  </a:lnTo>
                  <a:lnTo>
                    <a:pt x="231" y="230"/>
                  </a:lnTo>
                  <a:lnTo>
                    <a:pt x="221" y="214"/>
                  </a:lnTo>
                  <a:lnTo>
                    <a:pt x="177" y="118"/>
                  </a:lnTo>
                  <a:lnTo>
                    <a:pt x="156" y="39"/>
                  </a:lnTo>
                  <a:lnTo>
                    <a:pt x="154" y="0"/>
                  </a:lnTo>
                  <a:lnTo>
                    <a:pt x="163" y="21"/>
                  </a:lnTo>
                  <a:lnTo>
                    <a:pt x="231" y="135"/>
                  </a:lnTo>
                  <a:lnTo>
                    <a:pt x="278" y="190"/>
                  </a:lnTo>
                  <a:lnTo>
                    <a:pt x="314" y="219"/>
                  </a:lnTo>
                  <a:lnTo>
                    <a:pt x="333" y="230"/>
                  </a:lnTo>
                  <a:lnTo>
                    <a:pt x="380" y="252"/>
                  </a:lnTo>
                  <a:lnTo>
                    <a:pt x="542" y="305"/>
                  </a:lnTo>
                  <a:lnTo>
                    <a:pt x="680" y="340"/>
                  </a:lnTo>
                  <a:lnTo>
                    <a:pt x="764" y="353"/>
                  </a:lnTo>
                  <a:lnTo>
                    <a:pt x="836" y="356"/>
                  </a:lnTo>
                  <a:lnTo>
                    <a:pt x="873" y="348"/>
                  </a:lnTo>
                  <a:lnTo>
                    <a:pt x="890" y="340"/>
                  </a:lnTo>
                  <a:lnTo>
                    <a:pt x="896" y="333"/>
                  </a:lnTo>
                  <a:lnTo>
                    <a:pt x="923" y="311"/>
                  </a:lnTo>
                  <a:lnTo>
                    <a:pt x="955" y="261"/>
                  </a:lnTo>
                  <a:lnTo>
                    <a:pt x="974" y="191"/>
                  </a:lnTo>
                  <a:lnTo>
                    <a:pt x="974" y="178"/>
                  </a:lnTo>
                  <a:lnTo>
                    <a:pt x="974" y="204"/>
                  </a:lnTo>
                  <a:lnTo>
                    <a:pt x="980" y="337"/>
                  </a:lnTo>
                  <a:lnTo>
                    <a:pt x="990" y="428"/>
                  </a:lnTo>
                  <a:lnTo>
                    <a:pt x="998" y="461"/>
                  </a:lnTo>
                  <a:lnTo>
                    <a:pt x="1018" y="504"/>
                  </a:lnTo>
                  <a:lnTo>
                    <a:pt x="1135" y="688"/>
                  </a:lnTo>
                  <a:lnTo>
                    <a:pt x="1294" y="909"/>
                  </a:lnTo>
                  <a:lnTo>
                    <a:pt x="1404" y="1040"/>
                  </a:lnTo>
                  <a:lnTo>
                    <a:pt x="1464" y="1092"/>
                  </a:lnTo>
                  <a:lnTo>
                    <a:pt x="1485" y="1100"/>
                  </a:lnTo>
                  <a:lnTo>
                    <a:pt x="1514" y="1109"/>
                  </a:lnTo>
                  <a:lnTo>
                    <a:pt x="1569" y="1112"/>
                  </a:lnTo>
                  <a:lnTo>
                    <a:pt x="1629" y="1103"/>
                  </a:lnTo>
                  <a:lnTo>
                    <a:pt x="1639" y="1100"/>
                  </a:lnTo>
                  <a:lnTo>
                    <a:pt x="1623" y="1103"/>
                  </a:lnTo>
                  <a:lnTo>
                    <a:pt x="1546" y="1142"/>
                  </a:lnTo>
                  <a:lnTo>
                    <a:pt x="1508" y="1178"/>
                  </a:lnTo>
                  <a:lnTo>
                    <a:pt x="1491" y="1210"/>
                  </a:lnTo>
                  <a:lnTo>
                    <a:pt x="1485" y="1228"/>
                  </a:lnTo>
                  <a:lnTo>
                    <a:pt x="1481" y="1247"/>
                  </a:lnTo>
                  <a:lnTo>
                    <a:pt x="1481" y="1312"/>
                  </a:lnTo>
                  <a:lnTo>
                    <a:pt x="1489" y="1456"/>
                  </a:lnTo>
                  <a:lnTo>
                    <a:pt x="1527" y="1776"/>
                  </a:lnTo>
                  <a:lnTo>
                    <a:pt x="1537" y="1843"/>
                  </a:lnTo>
                  <a:lnTo>
                    <a:pt x="1524" y="1786"/>
                  </a:lnTo>
                  <a:lnTo>
                    <a:pt x="1466" y="1496"/>
                  </a:lnTo>
                  <a:lnTo>
                    <a:pt x="1438" y="1312"/>
                  </a:lnTo>
                  <a:lnTo>
                    <a:pt x="1435" y="1254"/>
                  </a:lnTo>
                  <a:lnTo>
                    <a:pt x="1433" y="1236"/>
                  </a:lnTo>
                  <a:lnTo>
                    <a:pt x="1420" y="1198"/>
                  </a:lnTo>
                  <a:lnTo>
                    <a:pt x="1384" y="1146"/>
                  </a:lnTo>
                  <a:lnTo>
                    <a:pt x="1322" y="1080"/>
                  </a:lnTo>
                  <a:lnTo>
                    <a:pt x="1281" y="1028"/>
                  </a:lnTo>
                  <a:lnTo>
                    <a:pt x="1260" y="991"/>
                  </a:lnTo>
                  <a:lnTo>
                    <a:pt x="1255" y="972"/>
                  </a:lnTo>
                  <a:lnTo>
                    <a:pt x="1187" y="864"/>
                  </a:lnTo>
                  <a:lnTo>
                    <a:pt x="1013" y="610"/>
                  </a:lnTo>
                  <a:lnTo>
                    <a:pt x="948" y="504"/>
                  </a:lnTo>
                  <a:lnTo>
                    <a:pt x="925" y="451"/>
                  </a:lnTo>
                  <a:lnTo>
                    <a:pt x="922" y="435"/>
                  </a:lnTo>
                  <a:lnTo>
                    <a:pt x="913" y="438"/>
                  </a:lnTo>
                  <a:lnTo>
                    <a:pt x="857" y="435"/>
                  </a:lnTo>
                  <a:lnTo>
                    <a:pt x="717" y="412"/>
                  </a:lnTo>
                  <a:lnTo>
                    <a:pt x="487" y="358"/>
                  </a:lnTo>
                  <a:lnTo>
                    <a:pt x="347" y="317"/>
                  </a:lnTo>
                  <a:lnTo>
                    <a:pt x="291" y="291"/>
                  </a:lnTo>
                  <a:lnTo>
                    <a:pt x="283" y="281"/>
                  </a:lnTo>
                  <a:lnTo>
                    <a:pt x="285" y="282"/>
                  </a:lnTo>
                  <a:lnTo>
                    <a:pt x="239" y="295"/>
                  </a:lnTo>
                  <a:lnTo>
                    <a:pt x="153" y="311"/>
                  </a:lnTo>
                  <a:lnTo>
                    <a:pt x="49" y="314"/>
                  </a:lnTo>
                  <a:lnTo>
                    <a:pt x="0" y="307"/>
                  </a:lnTo>
                  <a:close/>
                </a:path>
              </a:pathLst>
            </a:custGeom>
            <a:solidFill>
              <a:srgbClr val="FAB56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40"/>
            <p:cNvSpPr>
              <a:spLocks/>
            </p:cNvSpPr>
            <p:nvPr/>
          </p:nvSpPr>
          <p:spPr bwMode="auto">
            <a:xfrm>
              <a:off x="8366340" y="2846387"/>
              <a:ext cx="422275" cy="339725"/>
            </a:xfrm>
            <a:custGeom>
              <a:avLst/>
              <a:gdLst>
                <a:gd name="T0" fmla="*/ 793 w 796"/>
                <a:gd name="T1" fmla="*/ 308 h 641"/>
                <a:gd name="T2" fmla="*/ 762 w 796"/>
                <a:gd name="T3" fmla="*/ 319 h 641"/>
                <a:gd name="T4" fmla="*/ 599 w 796"/>
                <a:gd name="T5" fmla="*/ 371 h 641"/>
                <a:gd name="T6" fmla="*/ 520 w 796"/>
                <a:gd name="T7" fmla="*/ 387 h 641"/>
                <a:gd name="T8" fmla="*/ 476 w 796"/>
                <a:gd name="T9" fmla="*/ 389 h 641"/>
                <a:gd name="T10" fmla="*/ 461 w 796"/>
                <a:gd name="T11" fmla="*/ 384 h 641"/>
                <a:gd name="T12" fmla="*/ 445 w 796"/>
                <a:gd name="T13" fmla="*/ 377 h 641"/>
                <a:gd name="T14" fmla="*/ 397 w 796"/>
                <a:gd name="T15" fmla="*/ 340 h 641"/>
                <a:gd name="T16" fmla="*/ 305 w 796"/>
                <a:gd name="T17" fmla="*/ 252 h 641"/>
                <a:gd name="T18" fmla="*/ 115 w 796"/>
                <a:gd name="T19" fmla="*/ 44 h 641"/>
                <a:gd name="T20" fmla="*/ 76 w 796"/>
                <a:gd name="T21" fmla="*/ 0 h 641"/>
                <a:gd name="T22" fmla="*/ 26 w 796"/>
                <a:gd name="T23" fmla="*/ 26 h 641"/>
                <a:gd name="T24" fmla="*/ 0 w 796"/>
                <a:gd name="T25" fmla="*/ 26 h 641"/>
                <a:gd name="T26" fmla="*/ 41 w 796"/>
                <a:gd name="T27" fmla="*/ 60 h 641"/>
                <a:gd name="T28" fmla="*/ 229 w 796"/>
                <a:gd name="T29" fmla="*/ 249 h 641"/>
                <a:gd name="T30" fmla="*/ 302 w 796"/>
                <a:gd name="T31" fmla="*/ 350 h 641"/>
                <a:gd name="T32" fmla="*/ 330 w 796"/>
                <a:gd name="T33" fmla="*/ 410 h 641"/>
                <a:gd name="T34" fmla="*/ 332 w 796"/>
                <a:gd name="T35" fmla="*/ 435 h 641"/>
                <a:gd name="T36" fmla="*/ 154 w 796"/>
                <a:gd name="T37" fmla="*/ 615 h 641"/>
                <a:gd name="T38" fmla="*/ 154 w 796"/>
                <a:gd name="T39" fmla="*/ 641 h 641"/>
                <a:gd name="T40" fmla="*/ 224 w 796"/>
                <a:gd name="T41" fmla="*/ 589 h 641"/>
                <a:gd name="T42" fmla="*/ 361 w 796"/>
                <a:gd name="T43" fmla="*/ 485 h 641"/>
                <a:gd name="T44" fmla="*/ 420 w 796"/>
                <a:gd name="T45" fmla="*/ 449 h 641"/>
                <a:gd name="T46" fmla="*/ 450 w 796"/>
                <a:gd name="T47" fmla="*/ 436 h 641"/>
                <a:gd name="T48" fmla="*/ 461 w 796"/>
                <a:gd name="T49" fmla="*/ 435 h 641"/>
                <a:gd name="T50" fmla="*/ 512 w 796"/>
                <a:gd name="T51" fmla="*/ 425 h 641"/>
                <a:gd name="T52" fmla="*/ 629 w 796"/>
                <a:gd name="T53" fmla="*/ 390 h 641"/>
                <a:gd name="T54" fmla="*/ 736 w 796"/>
                <a:gd name="T55" fmla="*/ 353 h 641"/>
                <a:gd name="T56" fmla="*/ 785 w 796"/>
                <a:gd name="T57" fmla="*/ 327 h 641"/>
                <a:gd name="T58" fmla="*/ 796 w 796"/>
                <a:gd name="T59" fmla="*/ 312 h 641"/>
                <a:gd name="T60" fmla="*/ 793 w 796"/>
                <a:gd name="T61" fmla="*/ 308 h 641"/>
                <a:gd name="T62" fmla="*/ 793 w 796"/>
                <a:gd name="T63" fmla="*/ 308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96" h="641">
                  <a:moveTo>
                    <a:pt x="793" y="308"/>
                  </a:moveTo>
                  <a:lnTo>
                    <a:pt x="762" y="319"/>
                  </a:lnTo>
                  <a:lnTo>
                    <a:pt x="599" y="371"/>
                  </a:lnTo>
                  <a:lnTo>
                    <a:pt x="520" y="387"/>
                  </a:lnTo>
                  <a:lnTo>
                    <a:pt x="476" y="389"/>
                  </a:lnTo>
                  <a:lnTo>
                    <a:pt x="461" y="384"/>
                  </a:lnTo>
                  <a:lnTo>
                    <a:pt x="445" y="377"/>
                  </a:lnTo>
                  <a:lnTo>
                    <a:pt x="397" y="340"/>
                  </a:lnTo>
                  <a:lnTo>
                    <a:pt x="305" y="252"/>
                  </a:lnTo>
                  <a:lnTo>
                    <a:pt x="115" y="44"/>
                  </a:lnTo>
                  <a:lnTo>
                    <a:pt x="76" y="0"/>
                  </a:lnTo>
                  <a:lnTo>
                    <a:pt x="26" y="26"/>
                  </a:lnTo>
                  <a:lnTo>
                    <a:pt x="0" y="26"/>
                  </a:lnTo>
                  <a:lnTo>
                    <a:pt x="41" y="60"/>
                  </a:lnTo>
                  <a:lnTo>
                    <a:pt x="229" y="249"/>
                  </a:lnTo>
                  <a:lnTo>
                    <a:pt x="302" y="350"/>
                  </a:lnTo>
                  <a:lnTo>
                    <a:pt x="330" y="410"/>
                  </a:lnTo>
                  <a:lnTo>
                    <a:pt x="332" y="435"/>
                  </a:lnTo>
                  <a:lnTo>
                    <a:pt x="154" y="615"/>
                  </a:lnTo>
                  <a:lnTo>
                    <a:pt x="154" y="641"/>
                  </a:lnTo>
                  <a:lnTo>
                    <a:pt x="224" y="589"/>
                  </a:lnTo>
                  <a:lnTo>
                    <a:pt x="361" y="485"/>
                  </a:lnTo>
                  <a:lnTo>
                    <a:pt x="420" y="449"/>
                  </a:lnTo>
                  <a:lnTo>
                    <a:pt x="450" y="436"/>
                  </a:lnTo>
                  <a:lnTo>
                    <a:pt x="461" y="435"/>
                  </a:lnTo>
                  <a:lnTo>
                    <a:pt x="512" y="425"/>
                  </a:lnTo>
                  <a:lnTo>
                    <a:pt x="629" y="390"/>
                  </a:lnTo>
                  <a:lnTo>
                    <a:pt x="736" y="353"/>
                  </a:lnTo>
                  <a:lnTo>
                    <a:pt x="785" y="327"/>
                  </a:lnTo>
                  <a:lnTo>
                    <a:pt x="796" y="312"/>
                  </a:lnTo>
                  <a:lnTo>
                    <a:pt x="793" y="308"/>
                  </a:lnTo>
                  <a:lnTo>
                    <a:pt x="793" y="308"/>
                  </a:lnTo>
                  <a:close/>
                </a:path>
              </a:pathLst>
            </a:custGeom>
            <a:solidFill>
              <a:srgbClr val="FAB56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41"/>
            <p:cNvSpPr>
              <a:spLocks/>
            </p:cNvSpPr>
            <p:nvPr/>
          </p:nvSpPr>
          <p:spPr bwMode="auto">
            <a:xfrm>
              <a:off x="8542552" y="3198812"/>
              <a:ext cx="366713" cy="460375"/>
            </a:xfrm>
            <a:custGeom>
              <a:avLst/>
              <a:gdLst>
                <a:gd name="T0" fmla="*/ 2 w 692"/>
                <a:gd name="T1" fmla="*/ 871 h 871"/>
                <a:gd name="T2" fmla="*/ 0 w 692"/>
                <a:gd name="T3" fmla="*/ 871 h 871"/>
                <a:gd name="T4" fmla="*/ 26 w 692"/>
                <a:gd name="T5" fmla="*/ 835 h 871"/>
                <a:gd name="T6" fmla="*/ 35 w 692"/>
                <a:gd name="T7" fmla="*/ 809 h 871"/>
                <a:gd name="T8" fmla="*/ 61 w 692"/>
                <a:gd name="T9" fmla="*/ 730 h 871"/>
                <a:gd name="T10" fmla="*/ 77 w 692"/>
                <a:gd name="T11" fmla="*/ 641 h 871"/>
                <a:gd name="T12" fmla="*/ 87 w 692"/>
                <a:gd name="T13" fmla="*/ 605 h 871"/>
                <a:gd name="T14" fmla="*/ 106 w 692"/>
                <a:gd name="T15" fmla="*/ 570 h 871"/>
                <a:gd name="T16" fmla="*/ 129 w 692"/>
                <a:gd name="T17" fmla="*/ 487 h 871"/>
                <a:gd name="T18" fmla="*/ 163 w 692"/>
                <a:gd name="T19" fmla="*/ 421 h 871"/>
                <a:gd name="T20" fmla="*/ 196 w 692"/>
                <a:gd name="T21" fmla="*/ 363 h 871"/>
                <a:gd name="T22" fmla="*/ 231 w 692"/>
                <a:gd name="T23" fmla="*/ 282 h 871"/>
                <a:gd name="T24" fmla="*/ 231 w 692"/>
                <a:gd name="T25" fmla="*/ 256 h 871"/>
                <a:gd name="T26" fmla="*/ 231 w 692"/>
                <a:gd name="T27" fmla="*/ 256 h 871"/>
                <a:gd name="T28" fmla="*/ 231 w 692"/>
                <a:gd name="T29" fmla="*/ 256 h 871"/>
                <a:gd name="T30" fmla="*/ 301 w 692"/>
                <a:gd name="T31" fmla="*/ 186 h 871"/>
                <a:gd name="T32" fmla="*/ 359 w 692"/>
                <a:gd name="T33" fmla="*/ 154 h 871"/>
                <a:gd name="T34" fmla="*/ 417 w 692"/>
                <a:gd name="T35" fmla="*/ 120 h 871"/>
                <a:gd name="T36" fmla="*/ 455 w 692"/>
                <a:gd name="T37" fmla="*/ 86 h 871"/>
                <a:gd name="T38" fmla="*/ 513 w 692"/>
                <a:gd name="T39" fmla="*/ 52 h 871"/>
                <a:gd name="T40" fmla="*/ 618 w 692"/>
                <a:gd name="T41" fmla="*/ 4 h 871"/>
                <a:gd name="T42" fmla="*/ 666 w 692"/>
                <a:gd name="T43" fmla="*/ 0 h 871"/>
                <a:gd name="T44" fmla="*/ 692 w 692"/>
                <a:gd name="T45" fmla="*/ 0 h 871"/>
                <a:gd name="T46" fmla="*/ 689 w 692"/>
                <a:gd name="T47" fmla="*/ 0 h 871"/>
                <a:gd name="T48" fmla="*/ 667 w 692"/>
                <a:gd name="T49" fmla="*/ 17 h 871"/>
                <a:gd name="T50" fmla="*/ 644 w 692"/>
                <a:gd name="T51" fmla="*/ 42 h 871"/>
                <a:gd name="T52" fmla="*/ 574 w 692"/>
                <a:gd name="T53" fmla="*/ 85 h 871"/>
                <a:gd name="T54" fmla="*/ 545 w 692"/>
                <a:gd name="T55" fmla="*/ 120 h 871"/>
                <a:gd name="T56" fmla="*/ 487 w 692"/>
                <a:gd name="T57" fmla="*/ 154 h 871"/>
                <a:gd name="T58" fmla="*/ 430 w 692"/>
                <a:gd name="T59" fmla="*/ 190 h 871"/>
                <a:gd name="T60" fmla="*/ 391 w 692"/>
                <a:gd name="T61" fmla="*/ 225 h 871"/>
                <a:gd name="T62" fmla="*/ 333 w 692"/>
                <a:gd name="T63" fmla="*/ 256 h 871"/>
                <a:gd name="T64" fmla="*/ 307 w 692"/>
                <a:gd name="T65" fmla="*/ 282 h 871"/>
                <a:gd name="T66" fmla="*/ 307 w 692"/>
                <a:gd name="T67" fmla="*/ 282 h 871"/>
                <a:gd name="T68" fmla="*/ 307 w 692"/>
                <a:gd name="T69" fmla="*/ 282 h 871"/>
                <a:gd name="T70" fmla="*/ 307 w 692"/>
                <a:gd name="T71" fmla="*/ 282 h 871"/>
                <a:gd name="T72" fmla="*/ 307 w 692"/>
                <a:gd name="T73" fmla="*/ 308 h 871"/>
                <a:gd name="T74" fmla="*/ 273 w 692"/>
                <a:gd name="T75" fmla="*/ 387 h 871"/>
                <a:gd name="T76" fmla="*/ 241 w 692"/>
                <a:gd name="T77" fmla="*/ 429 h 871"/>
                <a:gd name="T78" fmla="*/ 205 w 692"/>
                <a:gd name="T79" fmla="*/ 513 h 871"/>
                <a:gd name="T80" fmla="*/ 170 w 692"/>
                <a:gd name="T81" fmla="*/ 570 h 871"/>
                <a:gd name="T82" fmla="*/ 154 w 692"/>
                <a:gd name="T83" fmla="*/ 605 h 871"/>
                <a:gd name="T84" fmla="*/ 129 w 692"/>
                <a:gd name="T85" fmla="*/ 641 h 871"/>
                <a:gd name="T86" fmla="*/ 118 w 692"/>
                <a:gd name="T87" fmla="*/ 676 h 871"/>
                <a:gd name="T88" fmla="*/ 84 w 692"/>
                <a:gd name="T89" fmla="*/ 730 h 871"/>
                <a:gd name="T90" fmla="*/ 36 w 692"/>
                <a:gd name="T91" fmla="*/ 792 h 871"/>
                <a:gd name="T92" fmla="*/ 34 w 692"/>
                <a:gd name="T93" fmla="*/ 812 h 871"/>
                <a:gd name="T94" fmla="*/ 26 w 692"/>
                <a:gd name="T95" fmla="*/ 861 h 871"/>
                <a:gd name="T96" fmla="*/ 0 w 692"/>
                <a:gd name="T97" fmla="*/ 871 h 871"/>
                <a:gd name="T98" fmla="*/ 8 w 692"/>
                <a:gd name="T99" fmla="*/ 871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92" h="871">
                  <a:moveTo>
                    <a:pt x="0" y="871"/>
                  </a:moveTo>
                  <a:lnTo>
                    <a:pt x="2" y="871"/>
                  </a:lnTo>
                  <a:lnTo>
                    <a:pt x="13" y="871"/>
                  </a:lnTo>
                  <a:lnTo>
                    <a:pt x="0" y="871"/>
                  </a:lnTo>
                  <a:lnTo>
                    <a:pt x="16" y="856"/>
                  </a:lnTo>
                  <a:lnTo>
                    <a:pt x="26" y="835"/>
                  </a:lnTo>
                  <a:lnTo>
                    <a:pt x="26" y="820"/>
                  </a:lnTo>
                  <a:lnTo>
                    <a:pt x="35" y="809"/>
                  </a:lnTo>
                  <a:lnTo>
                    <a:pt x="46" y="782"/>
                  </a:lnTo>
                  <a:lnTo>
                    <a:pt x="61" y="730"/>
                  </a:lnTo>
                  <a:lnTo>
                    <a:pt x="77" y="691"/>
                  </a:lnTo>
                  <a:lnTo>
                    <a:pt x="77" y="641"/>
                  </a:lnTo>
                  <a:lnTo>
                    <a:pt x="77" y="625"/>
                  </a:lnTo>
                  <a:lnTo>
                    <a:pt x="87" y="605"/>
                  </a:lnTo>
                  <a:lnTo>
                    <a:pt x="103" y="589"/>
                  </a:lnTo>
                  <a:lnTo>
                    <a:pt x="106" y="570"/>
                  </a:lnTo>
                  <a:lnTo>
                    <a:pt x="126" y="523"/>
                  </a:lnTo>
                  <a:lnTo>
                    <a:pt x="129" y="487"/>
                  </a:lnTo>
                  <a:lnTo>
                    <a:pt x="144" y="468"/>
                  </a:lnTo>
                  <a:lnTo>
                    <a:pt x="163" y="421"/>
                  </a:lnTo>
                  <a:lnTo>
                    <a:pt x="180" y="385"/>
                  </a:lnTo>
                  <a:lnTo>
                    <a:pt x="196" y="363"/>
                  </a:lnTo>
                  <a:lnTo>
                    <a:pt x="215" y="305"/>
                  </a:lnTo>
                  <a:lnTo>
                    <a:pt x="231" y="282"/>
                  </a:lnTo>
                  <a:lnTo>
                    <a:pt x="231" y="256"/>
                  </a:lnTo>
                  <a:lnTo>
                    <a:pt x="231" y="256"/>
                  </a:lnTo>
                  <a:lnTo>
                    <a:pt x="231" y="256"/>
                  </a:lnTo>
                  <a:lnTo>
                    <a:pt x="231" y="256"/>
                  </a:lnTo>
                  <a:lnTo>
                    <a:pt x="231" y="256"/>
                  </a:lnTo>
                  <a:lnTo>
                    <a:pt x="231" y="256"/>
                  </a:lnTo>
                  <a:lnTo>
                    <a:pt x="283" y="206"/>
                  </a:lnTo>
                  <a:lnTo>
                    <a:pt x="301" y="186"/>
                  </a:lnTo>
                  <a:lnTo>
                    <a:pt x="340" y="157"/>
                  </a:lnTo>
                  <a:lnTo>
                    <a:pt x="359" y="154"/>
                  </a:lnTo>
                  <a:lnTo>
                    <a:pt x="378" y="138"/>
                  </a:lnTo>
                  <a:lnTo>
                    <a:pt x="417" y="120"/>
                  </a:lnTo>
                  <a:lnTo>
                    <a:pt x="435" y="104"/>
                  </a:lnTo>
                  <a:lnTo>
                    <a:pt x="455" y="86"/>
                  </a:lnTo>
                  <a:lnTo>
                    <a:pt x="493" y="68"/>
                  </a:lnTo>
                  <a:lnTo>
                    <a:pt x="513" y="52"/>
                  </a:lnTo>
                  <a:lnTo>
                    <a:pt x="551" y="33"/>
                  </a:lnTo>
                  <a:lnTo>
                    <a:pt x="618" y="4"/>
                  </a:lnTo>
                  <a:lnTo>
                    <a:pt x="641" y="0"/>
                  </a:lnTo>
                  <a:lnTo>
                    <a:pt x="666" y="0"/>
                  </a:lnTo>
                  <a:lnTo>
                    <a:pt x="692" y="0"/>
                  </a:lnTo>
                  <a:lnTo>
                    <a:pt x="692" y="0"/>
                  </a:lnTo>
                  <a:lnTo>
                    <a:pt x="692" y="0"/>
                  </a:lnTo>
                  <a:lnTo>
                    <a:pt x="689" y="0"/>
                  </a:lnTo>
                  <a:lnTo>
                    <a:pt x="674" y="7"/>
                  </a:lnTo>
                  <a:lnTo>
                    <a:pt x="667" y="17"/>
                  </a:lnTo>
                  <a:lnTo>
                    <a:pt x="666" y="26"/>
                  </a:lnTo>
                  <a:lnTo>
                    <a:pt x="644" y="42"/>
                  </a:lnTo>
                  <a:lnTo>
                    <a:pt x="601" y="62"/>
                  </a:lnTo>
                  <a:lnTo>
                    <a:pt x="574" y="85"/>
                  </a:lnTo>
                  <a:lnTo>
                    <a:pt x="564" y="104"/>
                  </a:lnTo>
                  <a:lnTo>
                    <a:pt x="545" y="120"/>
                  </a:lnTo>
                  <a:lnTo>
                    <a:pt x="506" y="138"/>
                  </a:lnTo>
                  <a:lnTo>
                    <a:pt x="487" y="154"/>
                  </a:lnTo>
                  <a:lnTo>
                    <a:pt x="468" y="170"/>
                  </a:lnTo>
                  <a:lnTo>
                    <a:pt x="430" y="190"/>
                  </a:lnTo>
                  <a:lnTo>
                    <a:pt x="411" y="206"/>
                  </a:lnTo>
                  <a:lnTo>
                    <a:pt x="391" y="225"/>
                  </a:lnTo>
                  <a:lnTo>
                    <a:pt x="353" y="254"/>
                  </a:lnTo>
                  <a:lnTo>
                    <a:pt x="333" y="256"/>
                  </a:lnTo>
                  <a:lnTo>
                    <a:pt x="307" y="282"/>
                  </a:lnTo>
                  <a:lnTo>
                    <a:pt x="307" y="282"/>
                  </a:lnTo>
                  <a:lnTo>
                    <a:pt x="307" y="282"/>
                  </a:lnTo>
                  <a:lnTo>
                    <a:pt x="307" y="282"/>
                  </a:lnTo>
                  <a:lnTo>
                    <a:pt x="307" y="282"/>
                  </a:lnTo>
                  <a:lnTo>
                    <a:pt x="307" y="282"/>
                  </a:lnTo>
                  <a:lnTo>
                    <a:pt x="307" y="282"/>
                  </a:lnTo>
                  <a:lnTo>
                    <a:pt x="307" y="282"/>
                  </a:lnTo>
                  <a:lnTo>
                    <a:pt x="307" y="282"/>
                  </a:lnTo>
                  <a:lnTo>
                    <a:pt x="307" y="308"/>
                  </a:lnTo>
                  <a:lnTo>
                    <a:pt x="291" y="330"/>
                  </a:lnTo>
                  <a:lnTo>
                    <a:pt x="273" y="387"/>
                  </a:lnTo>
                  <a:lnTo>
                    <a:pt x="257" y="411"/>
                  </a:lnTo>
                  <a:lnTo>
                    <a:pt x="241" y="429"/>
                  </a:lnTo>
                  <a:lnTo>
                    <a:pt x="221" y="478"/>
                  </a:lnTo>
                  <a:lnTo>
                    <a:pt x="205" y="513"/>
                  </a:lnTo>
                  <a:lnTo>
                    <a:pt x="189" y="531"/>
                  </a:lnTo>
                  <a:lnTo>
                    <a:pt x="170" y="570"/>
                  </a:lnTo>
                  <a:lnTo>
                    <a:pt x="154" y="589"/>
                  </a:lnTo>
                  <a:lnTo>
                    <a:pt x="154" y="605"/>
                  </a:lnTo>
                  <a:lnTo>
                    <a:pt x="144" y="625"/>
                  </a:lnTo>
                  <a:lnTo>
                    <a:pt x="129" y="641"/>
                  </a:lnTo>
                  <a:lnTo>
                    <a:pt x="129" y="657"/>
                  </a:lnTo>
                  <a:lnTo>
                    <a:pt x="118" y="676"/>
                  </a:lnTo>
                  <a:lnTo>
                    <a:pt x="103" y="691"/>
                  </a:lnTo>
                  <a:lnTo>
                    <a:pt x="84" y="730"/>
                  </a:lnTo>
                  <a:lnTo>
                    <a:pt x="55" y="776"/>
                  </a:lnTo>
                  <a:lnTo>
                    <a:pt x="36" y="792"/>
                  </a:lnTo>
                  <a:lnTo>
                    <a:pt x="26" y="795"/>
                  </a:lnTo>
                  <a:lnTo>
                    <a:pt x="34" y="812"/>
                  </a:lnTo>
                  <a:lnTo>
                    <a:pt x="36" y="841"/>
                  </a:lnTo>
                  <a:lnTo>
                    <a:pt x="26" y="861"/>
                  </a:lnTo>
                  <a:lnTo>
                    <a:pt x="10" y="870"/>
                  </a:lnTo>
                  <a:lnTo>
                    <a:pt x="0" y="871"/>
                  </a:lnTo>
                  <a:lnTo>
                    <a:pt x="13" y="871"/>
                  </a:lnTo>
                  <a:lnTo>
                    <a:pt x="8" y="871"/>
                  </a:lnTo>
                  <a:lnTo>
                    <a:pt x="0" y="871"/>
                  </a:lnTo>
                  <a:close/>
                </a:path>
              </a:pathLst>
            </a:custGeom>
            <a:solidFill>
              <a:srgbClr val="FAB56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Freeform 51"/>
            <p:cNvSpPr>
              <a:spLocks/>
            </p:cNvSpPr>
            <p:nvPr/>
          </p:nvSpPr>
          <p:spPr bwMode="auto">
            <a:xfrm>
              <a:off x="7959940" y="2778124"/>
              <a:ext cx="690563" cy="1085850"/>
            </a:xfrm>
            <a:custGeom>
              <a:avLst/>
              <a:gdLst>
                <a:gd name="T0" fmla="*/ 0 w 1305"/>
                <a:gd name="T1" fmla="*/ 105 h 2052"/>
                <a:gd name="T2" fmla="*/ 6 w 1305"/>
                <a:gd name="T3" fmla="*/ 100 h 2052"/>
                <a:gd name="T4" fmla="*/ 66 w 1305"/>
                <a:gd name="T5" fmla="*/ 62 h 2052"/>
                <a:gd name="T6" fmla="*/ 147 w 1305"/>
                <a:gd name="T7" fmla="*/ 33 h 2052"/>
                <a:gd name="T8" fmla="*/ 212 w 1305"/>
                <a:gd name="T9" fmla="*/ 20 h 2052"/>
                <a:gd name="T10" fmla="*/ 285 w 1305"/>
                <a:gd name="T11" fmla="*/ 20 h 2052"/>
                <a:gd name="T12" fmla="*/ 366 w 1305"/>
                <a:gd name="T13" fmla="*/ 37 h 2052"/>
                <a:gd name="T14" fmla="*/ 409 w 1305"/>
                <a:gd name="T15" fmla="*/ 54 h 2052"/>
                <a:gd name="T16" fmla="*/ 452 w 1305"/>
                <a:gd name="T17" fmla="*/ 74 h 2052"/>
                <a:gd name="T18" fmla="*/ 529 w 1305"/>
                <a:gd name="T19" fmla="*/ 134 h 2052"/>
                <a:gd name="T20" fmla="*/ 599 w 1305"/>
                <a:gd name="T21" fmla="*/ 207 h 2052"/>
                <a:gd name="T22" fmla="*/ 661 w 1305"/>
                <a:gd name="T23" fmla="*/ 291 h 2052"/>
                <a:gd name="T24" fmla="*/ 748 w 1305"/>
                <a:gd name="T25" fmla="*/ 429 h 2052"/>
                <a:gd name="T26" fmla="*/ 848 w 1305"/>
                <a:gd name="T27" fmla="*/ 613 h 2052"/>
                <a:gd name="T28" fmla="*/ 896 w 1305"/>
                <a:gd name="T29" fmla="*/ 694 h 2052"/>
                <a:gd name="T30" fmla="*/ 919 w 1305"/>
                <a:gd name="T31" fmla="*/ 734 h 2052"/>
                <a:gd name="T32" fmla="*/ 955 w 1305"/>
                <a:gd name="T33" fmla="*/ 825 h 2052"/>
                <a:gd name="T34" fmla="*/ 982 w 1305"/>
                <a:gd name="T35" fmla="*/ 924 h 2052"/>
                <a:gd name="T36" fmla="*/ 1001 w 1305"/>
                <a:gd name="T37" fmla="*/ 1028 h 2052"/>
                <a:gd name="T38" fmla="*/ 1018 w 1305"/>
                <a:gd name="T39" fmla="*/ 1178 h 2052"/>
                <a:gd name="T40" fmla="*/ 1024 w 1305"/>
                <a:gd name="T41" fmla="*/ 1339 h 2052"/>
                <a:gd name="T42" fmla="*/ 1024 w 1305"/>
                <a:gd name="T43" fmla="*/ 1385 h 2052"/>
                <a:gd name="T44" fmla="*/ 1025 w 1305"/>
                <a:gd name="T45" fmla="*/ 1408 h 2052"/>
                <a:gd name="T46" fmla="*/ 1038 w 1305"/>
                <a:gd name="T47" fmla="*/ 1476 h 2052"/>
                <a:gd name="T48" fmla="*/ 1077 w 1305"/>
                <a:gd name="T49" fmla="*/ 1613 h 2052"/>
                <a:gd name="T50" fmla="*/ 1138 w 1305"/>
                <a:gd name="T51" fmla="*/ 1771 h 2052"/>
                <a:gd name="T52" fmla="*/ 1184 w 1305"/>
                <a:gd name="T53" fmla="*/ 1873 h 2052"/>
                <a:gd name="T54" fmla="*/ 1231 w 1305"/>
                <a:gd name="T55" fmla="*/ 1961 h 2052"/>
                <a:gd name="T56" fmla="*/ 1282 w 1305"/>
                <a:gd name="T57" fmla="*/ 2029 h 2052"/>
                <a:gd name="T58" fmla="*/ 1305 w 1305"/>
                <a:gd name="T59" fmla="*/ 2052 h 2052"/>
                <a:gd name="T60" fmla="*/ 1298 w 1305"/>
                <a:gd name="T61" fmla="*/ 2040 h 2052"/>
                <a:gd name="T62" fmla="*/ 1226 w 1305"/>
                <a:gd name="T63" fmla="*/ 1927 h 2052"/>
                <a:gd name="T64" fmla="*/ 1154 w 1305"/>
                <a:gd name="T65" fmla="*/ 1788 h 2052"/>
                <a:gd name="T66" fmla="*/ 1109 w 1305"/>
                <a:gd name="T67" fmla="*/ 1685 h 2052"/>
                <a:gd name="T68" fmla="*/ 1073 w 1305"/>
                <a:gd name="T69" fmla="*/ 1575 h 2052"/>
                <a:gd name="T70" fmla="*/ 1051 w 1305"/>
                <a:gd name="T71" fmla="*/ 1464 h 2052"/>
                <a:gd name="T72" fmla="*/ 1050 w 1305"/>
                <a:gd name="T73" fmla="*/ 1411 h 2052"/>
                <a:gd name="T74" fmla="*/ 1049 w 1305"/>
                <a:gd name="T75" fmla="*/ 1358 h 2052"/>
                <a:gd name="T76" fmla="*/ 1041 w 1305"/>
                <a:gd name="T77" fmla="*/ 1243 h 2052"/>
                <a:gd name="T78" fmla="*/ 1025 w 1305"/>
                <a:gd name="T79" fmla="*/ 1120 h 2052"/>
                <a:gd name="T80" fmla="*/ 1000 w 1305"/>
                <a:gd name="T81" fmla="*/ 989 h 2052"/>
                <a:gd name="T82" fmla="*/ 964 w 1305"/>
                <a:gd name="T83" fmla="*/ 852 h 2052"/>
                <a:gd name="T84" fmla="*/ 916 w 1305"/>
                <a:gd name="T85" fmla="*/ 710 h 2052"/>
                <a:gd name="T86" fmla="*/ 857 w 1305"/>
                <a:gd name="T87" fmla="*/ 563 h 2052"/>
                <a:gd name="T88" fmla="*/ 784 w 1305"/>
                <a:gd name="T89" fmla="*/ 413 h 2052"/>
                <a:gd name="T90" fmla="*/ 742 w 1305"/>
                <a:gd name="T91" fmla="*/ 335 h 2052"/>
                <a:gd name="T92" fmla="*/ 699 w 1305"/>
                <a:gd name="T93" fmla="*/ 266 h 2052"/>
                <a:gd name="T94" fmla="*/ 604 w 1305"/>
                <a:gd name="T95" fmla="*/ 155 h 2052"/>
                <a:gd name="T96" fmla="*/ 504 w 1305"/>
                <a:gd name="T97" fmla="*/ 74 h 2052"/>
                <a:gd name="T98" fmla="*/ 402 w 1305"/>
                <a:gd name="T99" fmla="*/ 24 h 2052"/>
                <a:gd name="T100" fmla="*/ 301 w 1305"/>
                <a:gd name="T101" fmla="*/ 0 h 2052"/>
                <a:gd name="T102" fmla="*/ 205 w 1305"/>
                <a:gd name="T103" fmla="*/ 1 h 2052"/>
                <a:gd name="T104" fmla="*/ 114 w 1305"/>
                <a:gd name="T105" fmla="*/ 27 h 2052"/>
                <a:gd name="T106" fmla="*/ 35 w 1305"/>
                <a:gd name="T107" fmla="*/ 73 h 2052"/>
                <a:gd name="T108" fmla="*/ 0 w 1305"/>
                <a:gd name="T109" fmla="*/ 105 h 2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05" h="2052">
                  <a:moveTo>
                    <a:pt x="0" y="105"/>
                  </a:moveTo>
                  <a:lnTo>
                    <a:pt x="6" y="100"/>
                  </a:lnTo>
                  <a:lnTo>
                    <a:pt x="66" y="62"/>
                  </a:lnTo>
                  <a:lnTo>
                    <a:pt x="147" y="33"/>
                  </a:lnTo>
                  <a:lnTo>
                    <a:pt x="212" y="20"/>
                  </a:lnTo>
                  <a:lnTo>
                    <a:pt x="285" y="20"/>
                  </a:lnTo>
                  <a:lnTo>
                    <a:pt x="366" y="37"/>
                  </a:lnTo>
                  <a:lnTo>
                    <a:pt x="409" y="54"/>
                  </a:lnTo>
                  <a:lnTo>
                    <a:pt x="452" y="74"/>
                  </a:lnTo>
                  <a:lnTo>
                    <a:pt x="529" y="134"/>
                  </a:lnTo>
                  <a:lnTo>
                    <a:pt x="599" y="207"/>
                  </a:lnTo>
                  <a:lnTo>
                    <a:pt x="661" y="291"/>
                  </a:lnTo>
                  <a:lnTo>
                    <a:pt x="748" y="429"/>
                  </a:lnTo>
                  <a:lnTo>
                    <a:pt x="848" y="613"/>
                  </a:lnTo>
                  <a:lnTo>
                    <a:pt x="896" y="694"/>
                  </a:lnTo>
                  <a:lnTo>
                    <a:pt x="919" y="734"/>
                  </a:lnTo>
                  <a:lnTo>
                    <a:pt x="955" y="825"/>
                  </a:lnTo>
                  <a:lnTo>
                    <a:pt x="982" y="924"/>
                  </a:lnTo>
                  <a:lnTo>
                    <a:pt x="1001" y="1028"/>
                  </a:lnTo>
                  <a:lnTo>
                    <a:pt x="1018" y="1178"/>
                  </a:lnTo>
                  <a:lnTo>
                    <a:pt x="1024" y="1339"/>
                  </a:lnTo>
                  <a:lnTo>
                    <a:pt x="1024" y="1385"/>
                  </a:lnTo>
                  <a:lnTo>
                    <a:pt x="1025" y="1408"/>
                  </a:lnTo>
                  <a:lnTo>
                    <a:pt x="1038" y="1476"/>
                  </a:lnTo>
                  <a:lnTo>
                    <a:pt x="1077" y="1613"/>
                  </a:lnTo>
                  <a:lnTo>
                    <a:pt x="1138" y="1771"/>
                  </a:lnTo>
                  <a:lnTo>
                    <a:pt x="1184" y="1873"/>
                  </a:lnTo>
                  <a:lnTo>
                    <a:pt x="1231" y="1961"/>
                  </a:lnTo>
                  <a:lnTo>
                    <a:pt x="1282" y="2029"/>
                  </a:lnTo>
                  <a:lnTo>
                    <a:pt x="1305" y="2052"/>
                  </a:lnTo>
                  <a:lnTo>
                    <a:pt x="1298" y="2040"/>
                  </a:lnTo>
                  <a:lnTo>
                    <a:pt x="1226" y="1927"/>
                  </a:lnTo>
                  <a:lnTo>
                    <a:pt x="1154" y="1788"/>
                  </a:lnTo>
                  <a:lnTo>
                    <a:pt x="1109" y="1685"/>
                  </a:lnTo>
                  <a:lnTo>
                    <a:pt x="1073" y="1575"/>
                  </a:lnTo>
                  <a:lnTo>
                    <a:pt x="1051" y="1464"/>
                  </a:lnTo>
                  <a:lnTo>
                    <a:pt x="1050" y="1411"/>
                  </a:lnTo>
                  <a:lnTo>
                    <a:pt x="1049" y="1358"/>
                  </a:lnTo>
                  <a:lnTo>
                    <a:pt x="1041" y="1243"/>
                  </a:lnTo>
                  <a:lnTo>
                    <a:pt x="1025" y="1120"/>
                  </a:lnTo>
                  <a:lnTo>
                    <a:pt x="1000" y="989"/>
                  </a:lnTo>
                  <a:lnTo>
                    <a:pt x="964" y="852"/>
                  </a:lnTo>
                  <a:lnTo>
                    <a:pt x="916" y="710"/>
                  </a:lnTo>
                  <a:lnTo>
                    <a:pt x="857" y="563"/>
                  </a:lnTo>
                  <a:lnTo>
                    <a:pt x="784" y="413"/>
                  </a:lnTo>
                  <a:lnTo>
                    <a:pt x="742" y="335"/>
                  </a:lnTo>
                  <a:lnTo>
                    <a:pt x="699" y="266"/>
                  </a:lnTo>
                  <a:lnTo>
                    <a:pt x="604" y="155"/>
                  </a:lnTo>
                  <a:lnTo>
                    <a:pt x="504" y="74"/>
                  </a:lnTo>
                  <a:lnTo>
                    <a:pt x="402" y="24"/>
                  </a:lnTo>
                  <a:lnTo>
                    <a:pt x="301" y="0"/>
                  </a:lnTo>
                  <a:lnTo>
                    <a:pt x="205" y="1"/>
                  </a:lnTo>
                  <a:lnTo>
                    <a:pt x="114" y="27"/>
                  </a:lnTo>
                  <a:lnTo>
                    <a:pt x="35" y="73"/>
                  </a:lnTo>
                  <a:lnTo>
                    <a:pt x="0" y="105"/>
                  </a:lnTo>
                  <a:close/>
                </a:path>
              </a:pathLst>
            </a:custGeom>
            <a:solidFill>
              <a:srgbClr val="FAB56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Freeform 52"/>
            <p:cNvSpPr>
              <a:spLocks/>
            </p:cNvSpPr>
            <p:nvPr/>
          </p:nvSpPr>
          <p:spPr bwMode="auto">
            <a:xfrm>
              <a:off x="8610815" y="5014912"/>
              <a:ext cx="1571625" cy="446088"/>
            </a:xfrm>
            <a:custGeom>
              <a:avLst/>
              <a:gdLst>
                <a:gd name="T0" fmla="*/ 2969 w 2969"/>
                <a:gd name="T1" fmla="*/ 844 h 844"/>
                <a:gd name="T2" fmla="*/ 2867 w 2969"/>
                <a:gd name="T3" fmla="*/ 0 h 844"/>
                <a:gd name="T4" fmla="*/ 0 w 2969"/>
                <a:gd name="T5" fmla="*/ 333 h 844"/>
                <a:gd name="T6" fmla="*/ 76 w 2969"/>
                <a:gd name="T7" fmla="*/ 844 h 844"/>
                <a:gd name="T8" fmla="*/ 2969 w 2969"/>
                <a:gd name="T9" fmla="*/ 844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9" h="844">
                  <a:moveTo>
                    <a:pt x="2969" y="844"/>
                  </a:moveTo>
                  <a:lnTo>
                    <a:pt x="2867" y="0"/>
                  </a:lnTo>
                  <a:lnTo>
                    <a:pt x="0" y="333"/>
                  </a:lnTo>
                  <a:lnTo>
                    <a:pt x="76" y="844"/>
                  </a:lnTo>
                  <a:lnTo>
                    <a:pt x="2969" y="844"/>
                  </a:lnTo>
                  <a:close/>
                </a:path>
              </a:pathLst>
            </a:custGeom>
            <a:solidFill>
              <a:srgbClr val="EFE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Freeform 53"/>
            <p:cNvSpPr>
              <a:spLocks/>
            </p:cNvSpPr>
            <p:nvPr/>
          </p:nvSpPr>
          <p:spPr bwMode="auto">
            <a:xfrm rot="21022506">
              <a:off x="8501842" y="5298230"/>
              <a:ext cx="2005013" cy="2845120"/>
            </a:xfrm>
            <a:prstGeom prst="rect">
              <a:avLst/>
            </a:prstGeom>
            <a:solidFill>
              <a:srgbClr val="375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Freeform 54"/>
            <p:cNvSpPr>
              <a:spLocks/>
            </p:cNvSpPr>
            <p:nvPr/>
          </p:nvSpPr>
          <p:spPr bwMode="auto">
            <a:xfrm>
              <a:off x="8704477" y="5583237"/>
              <a:ext cx="354013" cy="352425"/>
            </a:xfrm>
            <a:custGeom>
              <a:avLst/>
              <a:gdLst>
                <a:gd name="T0" fmla="*/ 334 w 667"/>
                <a:gd name="T1" fmla="*/ 0 h 666"/>
                <a:gd name="T2" fmla="*/ 367 w 667"/>
                <a:gd name="T3" fmla="*/ 1 h 666"/>
                <a:gd name="T4" fmla="*/ 432 w 667"/>
                <a:gd name="T5" fmla="*/ 14 h 666"/>
                <a:gd name="T6" fmla="*/ 493 w 667"/>
                <a:gd name="T7" fmla="*/ 40 h 666"/>
                <a:gd name="T8" fmla="*/ 546 w 667"/>
                <a:gd name="T9" fmla="*/ 76 h 666"/>
                <a:gd name="T10" fmla="*/ 591 w 667"/>
                <a:gd name="T11" fmla="*/ 120 h 666"/>
                <a:gd name="T12" fmla="*/ 627 w 667"/>
                <a:gd name="T13" fmla="*/ 174 h 666"/>
                <a:gd name="T14" fmla="*/ 653 w 667"/>
                <a:gd name="T15" fmla="*/ 234 h 666"/>
                <a:gd name="T16" fmla="*/ 666 w 667"/>
                <a:gd name="T17" fmla="*/ 299 h 666"/>
                <a:gd name="T18" fmla="*/ 667 w 667"/>
                <a:gd name="T19" fmla="*/ 332 h 666"/>
                <a:gd name="T20" fmla="*/ 666 w 667"/>
                <a:gd name="T21" fmla="*/ 367 h 666"/>
                <a:gd name="T22" fmla="*/ 653 w 667"/>
                <a:gd name="T23" fmla="*/ 432 h 666"/>
                <a:gd name="T24" fmla="*/ 627 w 667"/>
                <a:gd name="T25" fmla="*/ 492 h 666"/>
                <a:gd name="T26" fmla="*/ 591 w 667"/>
                <a:gd name="T27" fmla="*/ 545 h 666"/>
                <a:gd name="T28" fmla="*/ 546 w 667"/>
                <a:gd name="T29" fmla="*/ 590 h 666"/>
                <a:gd name="T30" fmla="*/ 493 w 667"/>
                <a:gd name="T31" fmla="*/ 626 h 666"/>
                <a:gd name="T32" fmla="*/ 432 w 667"/>
                <a:gd name="T33" fmla="*/ 652 h 666"/>
                <a:gd name="T34" fmla="*/ 367 w 667"/>
                <a:gd name="T35" fmla="*/ 665 h 666"/>
                <a:gd name="T36" fmla="*/ 334 w 667"/>
                <a:gd name="T37" fmla="*/ 666 h 666"/>
                <a:gd name="T38" fmla="*/ 300 w 667"/>
                <a:gd name="T39" fmla="*/ 665 h 666"/>
                <a:gd name="T40" fmla="*/ 235 w 667"/>
                <a:gd name="T41" fmla="*/ 652 h 666"/>
                <a:gd name="T42" fmla="*/ 174 w 667"/>
                <a:gd name="T43" fmla="*/ 626 h 666"/>
                <a:gd name="T44" fmla="*/ 121 w 667"/>
                <a:gd name="T45" fmla="*/ 590 h 666"/>
                <a:gd name="T46" fmla="*/ 76 w 667"/>
                <a:gd name="T47" fmla="*/ 545 h 666"/>
                <a:gd name="T48" fmla="*/ 40 w 667"/>
                <a:gd name="T49" fmla="*/ 492 h 666"/>
                <a:gd name="T50" fmla="*/ 15 w 667"/>
                <a:gd name="T51" fmla="*/ 432 h 666"/>
                <a:gd name="T52" fmla="*/ 2 w 667"/>
                <a:gd name="T53" fmla="*/ 367 h 666"/>
                <a:gd name="T54" fmla="*/ 0 w 667"/>
                <a:gd name="T55" fmla="*/ 332 h 666"/>
                <a:gd name="T56" fmla="*/ 2 w 667"/>
                <a:gd name="T57" fmla="*/ 299 h 666"/>
                <a:gd name="T58" fmla="*/ 15 w 667"/>
                <a:gd name="T59" fmla="*/ 234 h 666"/>
                <a:gd name="T60" fmla="*/ 40 w 667"/>
                <a:gd name="T61" fmla="*/ 174 h 666"/>
                <a:gd name="T62" fmla="*/ 76 w 667"/>
                <a:gd name="T63" fmla="*/ 120 h 666"/>
                <a:gd name="T64" fmla="*/ 121 w 667"/>
                <a:gd name="T65" fmla="*/ 76 h 666"/>
                <a:gd name="T66" fmla="*/ 174 w 667"/>
                <a:gd name="T67" fmla="*/ 40 h 666"/>
                <a:gd name="T68" fmla="*/ 235 w 667"/>
                <a:gd name="T69" fmla="*/ 14 h 666"/>
                <a:gd name="T70" fmla="*/ 300 w 667"/>
                <a:gd name="T71" fmla="*/ 1 h 666"/>
                <a:gd name="T72" fmla="*/ 334 w 667"/>
                <a:gd name="T73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67" h="666">
                  <a:moveTo>
                    <a:pt x="334" y="0"/>
                  </a:moveTo>
                  <a:lnTo>
                    <a:pt x="367" y="1"/>
                  </a:lnTo>
                  <a:lnTo>
                    <a:pt x="432" y="14"/>
                  </a:lnTo>
                  <a:lnTo>
                    <a:pt x="493" y="40"/>
                  </a:lnTo>
                  <a:lnTo>
                    <a:pt x="546" y="76"/>
                  </a:lnTo>
                  <a:lnTo>
                    <a:pt x="591" y="120"/>
                  </a:lnTo>
                  <a:lnTo>
                    <a:pt x="627" y="174"/>
                  </a:lnTo>
                  <a:lnTo>
                    <a:pt x="653" y="234"/>
                  </a:lnTo>
                  <a:lnTo>
                    <a:pt x="666" y="299"/>
                  </a:lnTo>
                  <a:lnTo>
                    <a:pt x="667" y="332"/>
                  </a:lnTo>
                  <a:lnTo>
                    <a:pt x="666" y="367"/>
                  </a:lnTo>
                  <a:lnTo>
                    <a:pt x="653" y="432"/>
                  </a:lnTo>
                  <a:lnTo>
                    <a:pt x="627" y="492"/>
                  </a:lnTo>
                  <a:lnTo>
                    <a:pt x="591" y="545"/>
                  </a:lnTo>
                  <a:lnTo>
                    <a:pt x="546" y="590"/>
                  </a:lnTo>
                  <a:lnTo>
                    <a:pt x="493" y="626"/>
                  </a:lnTo>
                  <a:lnTo>
                    <a:pt x="432" y="652"/>
                  </a:lnTo>
                  <a:lnTo>
                    <a:pt x="367" y="665"/>
                  </a:lnTo>
                  <a:lnTo>
                    <a:pt x="334" y="666"/>
                  </a:lnTo>
                  <a:lnTo>
                    <a:pt x="300" y="665"/>
                  </a:lnTo>
                  <a:lnTo>
                    <a:pt x="235" y="652"/>
                  </a:lnTo>
                  <a:lnTo>
                    <a:pt x="174" y="626"/>
                  </a:lnTo>
                  <a:lnTo>
                    <a:pt x="121" y="590"/>
                  </a:lnTo>
                  <a:lnTo>
                    <a:pt x="76" y="545"/>
                  </a:lnTo>
                  <a:lnTo>
                    <a:pt x="40" y="492"/>
                  </a:lnTo>
                  <a:lnTo>
                    <a:pt x="15" y="432"/>
                  </a:lnTo>
                  <a:lnTo>
                    <a:pt x="2" y="367"/>
                  </a:lnTo>
                  <a:lnTo>
                    <a:pt x="0" y="332"/>
                  </a:lnTo>
                  <a:lnTo>
                    <a:pt x="2" y="299"/>
                  </a:lnTo>
                  <a:lnTo>
                    <a:pt x="15" y="234"/>
                  </a:lnTo>
                  <a:lnTo>
                    <a:pt x="40" y="174"/>
                  </a:lnTo>
                  <a:lnTo>
                    <a:pt x="76" y="120"/>
                  </a:lnTo>
                  <a:lnTo>
                    <a:pt x="121" y="76"/>
                  </a:lnTo>
                  <a:lnTo>
                    <a:pt x="174" y="40"/>
                  </a:lnTo>
                  <a:lnTo>
                    <a:pt x="235" y="14"/>
                  </a:lnTo>
                  <a:lnTo>
                    <a:pt x="300" y="1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" name="사다리꼴 4"/>
          <p:cNvSpPr/>
          <p:nvPr/>
        </p:nvSpPr>
        <p:spPr>
          <a:xfrm>
            <a:off x="3031776" y="2907491"/>
            <a:ext cx="6149450" cy="701071"/>
          </a:xfrm>
          <a:prstGeom prst="trapezoid">
            <a:avLst>
              <a:gd name="adj" fmla="val 11006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031776" y="3608561"/>
            <a:ext cx="6149450" cy="701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107884" y="4309632"/>
            <a:ext cx="5997233" cy="2548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335133" y="3178568"/>
            <a:ext cx="3542734" cy="158915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563608" y="1456950"/>
            <a:ext cx="3088661" cy="18520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tx2"/>
                </a:solidFill>
                <a:latin typeface="Noto Sans CJK KR Black" panose="020B0A00000000000000" pitchFamily="34" charset="-127"/>
                <a:ea typeface="문체부 제목 돋음체" panose="020B0609000101010101" pitchFamily="49" charset="-127"/>
              </a:rPr>
              <a:t>제 </a:t>
            </a:r>
            <a:r>
              <a:rPr lang="en-US" altLang="ko-KR" sz="2400" dirty="0">
                <a:solidFill>
                  <a:schemeClr val="tx2"/>
                </a:solidFill>
                <a:latin typeface="Noto Sans CJK KR Black" panose="020B0A00000000000000" pitchFamily="34" charset="-127"/>
                <a:ea typeface="문체부 제목 돋음체" panose="020B0609000101010101" pitchFamily="49" charset="-127"/>
              </a:rPr>
              <a:t>21</a:t>
            </a:r>
            <a:r>
              <a:rPr lang="ko-KR" altLang="en-US" sz="2400" dirty="0">
                <a:solidFill>
                  <a:schemeClr val="tx2"/>
                </a:solidFill>
                <a:latin typeface="Noto Sans CJK KR Black" panose="020B0A00000000000000" pitchFamily="34" charset="-127"/>
                <a:ea typeface="문체부 제목 돋음체" panose="020B0609000101010101" pitchFamily="49" charset="-127"/>
              </a:rPr>
              <a:t>대 안성시</a:t>
            </a:r>
            <a:endParaRPr lang="en-US" altLang="ko-KR" sz="2400" dirty="0">
              <a:solidFill>
                <a:schemeClr val="tx2"/>
              </a:solidFill>
              <a:latin typeface="Noto Sans CJK KR Black" panose="020B0A00000000000000" pitchFamily="34" charset="-127"/>
              <a:ea typeface="문체부 제목 돋음체" panose="020B0609000101010101" pitchFamily="49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tx2"/>
                </a:solidFill>
                <a:latin typeface="Noto Sans CJK KR Black" panose="020B0A00000000000000" pitchFamily="34" charset="-127"/>
                <a:ea typeface="문체부 제목 돋음체" panose="020B0609000101010101" pitchFamily="49" charset="-127"/>
              </a:rPr>
              <a:t> 국회의원 선거 분석</a:t>
            </a: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Noto Sans CJK KR Black" panose="020B0A00000000000000" pitchFamily="34" charset="-127"/>
              <a:ea typeface="문체부 제목 돋음체" panose="020B0609000101010101" pitchFamily="49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981740" y="5010702"/>
            <a:ext cx="2358863" cy="1235359"/>
          </a:xfrm>
          <a:prstGeom prst="rect">
            <a:avLst/>
          </a:prstGeom>
          <a:solidFill>
            <a:srgbClr val="FE425A"/>
          </a:solidFill>
          <a:ln w="152400" cmpd="dbl">
            <a:solidFill>
              <a:srgbClr val="FE42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prstClr val="white"/>
                </a:solidFill>
                <a:latin typeface="Noto Sans CJK KR Black" panose="020B0A00000000000000" pitchFamily="34" charset="-127"/>
                <a:ea typeface="문체부 돋음체" panose="020B0609000101010101" pitchFamily="49" charset="-127"/>
              </a:rPr>
              <a:t>선택 </a:t>
            </a:r>
            <a:endParaRPr lang="en-US" altLang="ko-KR" sz="2000" b="1" dirty="0">
              <a:solidFill>
                <a:prstClr val="white"/>
              </a:solidFill>
              <a:latin typeface="Noto Sans CJK KR Black" panose="020B0A00000000000000" pitchFamily="34" charset="-127"/>
              <a:ea typeface="문체부 돋음체" panose="020B0609000101010101" pitchFamily="49" charset="-127"/>
            </a:endParaRPr>
          </a:p>
          <a:p>
            <a:pPr algn="ctr"/>
            <a:r>
              <a:rPr lang="en-US" altLang="ko-KR" sz="2000" b="1" dirty="0">
                <a:solidFill>
                  <a:prstClr val="white"/>
                </a:solidFill>
                <a:latin typeface="Noto Sans CJK KR Black" panose="020B0A00000000000000" pitchFamily="34" charset="-127"/>
                <a:ea typeface="문체부 돋음체" panose="020B0609000101010101" pitchFamily="49" charset="-127"/>
              </a:rPr>
              <a:t>2020</a:t>
            </a:r>
            <a:endParaRPr lang="ko-KR" altLang="en-US" sz="2000" b="1" dirty="0">
              <a:solidFill>
                <a:prstClr val="white"/>
              </a:solidFill>
              <a:latin typeface="Noto Sans CJK KR Black" panose="020B0A00000000000000" pitchFamily="34" charset="-127"/>
              <a:ea typeface="문체부 돋음체" panose="020B0609000101010101" pitchFamily="49" charset="-127"/>
            </a:endParaRPr>
          </a:p>
        </p:txBody>
      </p:sp>
      <p:grpSp>
        <p:nvGrpSpPr>
          <p:cNvPr id="114" name="그룹 113"/>
          <p:cNvGrpSpPr/>
          <p:nvPr/>
        </p:nvGrpSpPr>
        <p:grpSpPr>
          <a:xfrm rot="3422881">
            <a:off x="4503052" y="1184499"/>
            <a:ext cx="886580" cy="1008616"/>
            <a:chOff x="593730" y="5140566"/>
            <a:chExt cx="886580" cy="1008616"/>
          </a:xfrm>
        </p:grpSpPr>
        <p:sp>
          <p:nvSpPr>
            <p:cNvPr id="115" name="자유형 114"/>
            <p:cNvSpPr/>
            <p:nvPr/>
          </p:nvSpPr>
          <p:spPr>
            <a:xfrm>
              <a:off x="593730" y="5140566"/>
              <a:ext cx="886580" cy="1008616"/>
            </a:xfrm>
            <a:custGeom>
              <a:avLst/>
              <a:gdLst>
                <a:gd name="connsiteX0" fmla="*/ 693507 w 709755"/>
                <a:gd name="connsiteY0" fmla="*/ 520259 h 998687"/>
                <a:gd name="connsiteX1" fmla="*/ 693507 w 709755"/>
                <a:gd name="connsiteY1" fmla="*/ 131639 h 998687"/>
                <a:gd name="connsiteX2" fmla="*/ 579207 w 709755"/>
                <a:gd name="connsiteY2" fmla="*/ 2099 h 998687"/>
                <a:gd name="connsiteX3" fmla="*/ 297267 w 709755"/>
                <a:gd name="connsiteY3" fmla="*/ 215459 h 998687"/>
                <a:gd name="connsiteX4" fmla="*/ 114387 w 709755"/>
                <a:gd name="connsiteY4" fmla="*/ 497399 h 998687"/>
                <a:gd name="connsiteX5" fmla="*/ 87 w 709755"/>
                <a:gd name="connsiteY5" fmla="*/ 665039 h 998687"/>
                <a:gd name="connsiteX6" fmla="*/ 99147 w 709755"/>
                <a:gd name="connsiteY6" fmla="*/ 901259 h 998687"/>
                <a:gd name="connsiteX7" fmla="*/ 289647 w 709755"/>
                <a:gd name="connsiteY7" fmla="*/ 977459 h 998687"/>
                <a:gd name="connsiteX8" fmla="*/ 381087 w 709755"/>
                <a:gd name="connsiteY8" fmla="*/ 977459 h 998687"/>
                <a:gd name="connsiteX9" fmla="*/ 548727 w 709755"/>
                <a:gd name="connsiteY9" fmla="*/ 733619 h 998687"/>
                <a:gd name="connsiteX10" fmla="*/ 693507 w 709755"/>
                <a:gd name="connsiteY10" fmla="*/ 520259 h 998687"/>
                <a:gd name="connsiteX0" fmla="*/ 693507 w 847909"/>
                <a:gd name="connsiteY0" fmla="*/ 528162 h 1006590"/>
                <a:gd name="connsiteX1" fmla="*/ 845907 w 847909"/>
                <a:gd name="connsiteY1" fmla="*/ 86202 h 1006590"/>
                <a:gd name="connsiteX2" fmla="*/ 579207 w 847909"/>
                <a:gd name="connsiteY2" fmla="*/ 10002 h 1006590"/>
                <a:gd name="connsiteX3" fmla="*/ 297267 w 847909"/>
                <a:gd name="connsiteY3" fmla="*/ 223362 h 1006590"/>
                <a:gd name="connsiteX4" fmla="*/ 114387 w 847909"/>
                <a:gd name="connsiteY4" fmla="*/ 505302 h 1006590"/>
                <a:gd name="connsiteX5" fmla="*/ 87 w 847909"/>
                <a:gd name="connsiteY5" fmla="*/ 672942 h 1006590"/>
                <a:gd name="connsiteX6" fmla="*/ 99147 w 847909"/>
                <a:gd name="connsiteY6" fmla="*/ 909162 h 1006590"/>
                <a:gd name="connsiteX7" fmla="*/ 289647 w 847909"/>
                <a:gd name="connsiteY7" fmla="*/ 985362 h 1006590"/>
                <a:gd name="connsiteX8" fmla="*/ 381087 w 847909"/>
                <a:gd name="connsiteY8" fmla="*/ 985362 h 1006590"/>
                <a:gd name="connsiteX9" fmla="*/ 548727 w 847909"/>
                <a:gd name="connsiteY9" fmla="*/ 741522 h 1006590"/>
                <a:gd name="connsiteX10" fmla="*/ 693507 w 847909"/>
                <a:gd name="connsiteY10" fmla="*/ 528162 h 1006590"/>
                <a:gd name="connsiteX0" fmla="*/ 845907 w 881175"/>
                <a:gd name="connsiteY0" fmla="*/ 302920 h 1002328"/>
                <a:gd name="connsiteX1" fmla="*/ 845907 w 881175"/>
                <a:gd name="connsiteY1" fmla="*/ 81940 h 1002328"/>
                <a:gd name="connsiteX2" fmla="*/ 579207 w 881175"/>
                <a:gd name="connsiteY2" fmla="*/ 5740 h 1002328"/>
                <a:gd name="connsiteX3" fmla="*/ 297267 w 881175"/>
                <a:gd name="connsiteY3" fmla="*/ 219100 h 1002328"/>
                <a:gd name="connsiteX4" fmla="*/ 114387 w 881175"/>
                <a:gd name="connsiteY4" fmla="*/ 501040 h 1002328"/>
                <a:gd name="connsiteX5" fmla="*/ 87 w 881175"/>
                <a:gd name="connsiteY5" fmla="*/ 668680 h 1002328"/>
                <a:gd name="connsiteX6" fmla="*/ 99147 w 881175"/>
                <a:gd name="connsiteY6" fmla="*/ 904900 h 1002328"/>
                <a:gd name="connsiteX7" fmla="*/ 289647 w 881175"/>
                <a:gd name="connsiteY7" fmla="*/ 981100 h 1002328"/>
                <a:gd name="connsiteX8" fmla="*/ 381087 w 881175"/>
                <a:gd name="connsiteY8" fmla="*/ 981100 h 1002328"/>
                <a:gd name="connsiteX9" fmla="*/ 548727 w 881175"/>
                <a:gd name="connsiteY9" fmla="*/ 737260 h 1002328"/>
                <a:gd name="connsiteX10" fmla="*/ 845907 w 881175"/>
                <a:gd name="connsiteY10" fmla="*/ 302920 h 1002328"/>
                <a:gd name="connsiteX0" fmla="*/ 845907 w 886580"/>
                <a:gd name="connsiteY0" fmla="*/ 309208 h 1008616"/>
                <a:gd name="connsiteX1" fmla="*/ 845907 w 886580"/>
                <a:gd name="connsiteY1" fmla="*/ 88228 h 1008616"/>
                <a:gd name="connsiteX2" fmla="*/ 579207 w 886580"/>
                <a:gd name="connsiteY2" fmla="*/ 12028 h 1008616"/>
                <a:gd name="connsiteX3" fmla="*/ 297267 w 886580"/>
                <a:gd name="connsiteY3" fmla="*/ 225388 h 1008616"/>
                <a:gd name="connsiteX4" fmla="*/ 114387 w 886580"/>
                <a:gd name="connsiteY4" fmla="*/ 507328 h 1008616"/>
                <a:gd name="connsiteX5" fmla="*/ 87 w 886580"/>
                <a:gd name="connsiteY5" fmla="*/ 674968 h 1008616"/>
                <a:gd name="connsiteX6" fmla="*/ 99147 w 886580"/>
                <a:gd name="connsiteY6" fmla="*/ 911188 h 1008616"/>
                <a:gd name="connsiteX7" fmla="*/ 289647 w 886580"/>
                <a:gd name="connsiteY7" fmla="*/ 987388 h 1008616"/>
                <a:gd name="connsiteX8" fmla="*/ 381087 w 886580"/>
                <a:gd name="connsiteY8" fmla="*/ 987388 h 1008616"/>
                <a:gd name="connsiteX9" fmla="*/ 548727 w 886580"/>
                <a:gd name="connsiteY9" fmla="*/ 743548 h 1008616"/>
                <a:gd name="connsiteX10" fmla="*/ 845907 w 886580"/>
                <a:gd name="connsiteY10" fmla="*/ 309208 h 1008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6580" h="1008616">
                  <a:moveTo>
                    <a:pt x="845907" y="309208"/>
                  </a:moveTo>
                  <a:cubicBezTo>
                    <a:pt x="895437" y="199988"/>
                    <a:pt x="904645" y="185383"/>
                    <a:pt x="845907" y="88228"/>
                  </a:cubicBezTo>
                  <a:cubicBezTo>
                    <a:pt x="787169" y="-8927"/>
                    <a:pt x="670647" y="-10832"/>
                    <a:pt x="579207" y="12028"/>
                  </a:cubicBezTo>
                  <a:cubicBezTo>
                    <a:pt x="487767" y="34888"/>
                    <a:pt x="374737" y="142838"/>
                    <a:pt x="297267" y="225388"/>
                  </a:cubicBezTo>
                  <a:cubicBezTo>
                    <a:pt x="219797" y="307938"/>
                    <a:pt x="163917" y="432398"/>
                    <a:pt x="114387" y="507328"/>
                  </a:cubicBezTo>
                  <a:cubicBezTo>
                    <a:pt x="64857" y="582258"/>
                    <a:pt x="2627" y="607658"/>
                    <a:pt x="87" y="674968"/>
                  </a:cubicBezTo>
                  <a:cubicBezTo>
                    <a:pt x="-2453" y="742278"/>
                    <a:pt x="50887" y="859118"/>
                    <a:pt x="99147" y="911188"/>
                  </a:cubicBezTo>
                  <a:cubicBezTo>
                    <a:pt x="147407" y="963258"/>
                    <a:pt x="242657" y="974688"/>
                    <a:pt x="289647" y="987388"/>
                  </a:cubicBezTo>
                  <a:cubicBezTo>
                    <a:pt x="336637" y="1000088"/>
                    <a:pt x="337907" y="1028028"/>
                    <a:pt x="381087" y="987388"/>
                  </a:cubicBezTo>
                  <a:cubicBezTo>
                    <a:pt x="424267" y="946748"/>
                    <a:pt x="471257" y="856578"/>
                    <a:pt x="548727" y="743548"/>
                  </a:cubicBezTo>
                  <a:cubicBezTo>
                    <a:pt x="626197" y="630518"/>
                    <a:pt x="796377" y="418428"/>
                    <a:pt x="845907" y="309208"/>
                  </a:cubicBezTo>
                  <a:close/>
                </a:path>
              </a:pathLst>
            </a:custGeom>
            <a:solidFill>
              <a:srgbClr val="FBC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" name="자유형 115"/>
            <p:cNvSpPr/>
            <p:nvPr/>
          </p:nvSpPr>
          <p:spPr>
            <a:xfrm>
              <a:off x="1095258" y="5251451"/>
              <a:ext cx="334729" cy="299160"/>
            </a:xfrm>
            <a:custGeom>
              <a:avLst/>
              <a:gdLst>
                <a:gd name="connsiteX0" fmla="*/ 54092 w 334729"/>
                <a:gd name="connsiteY0" fmla="*/ 95249 h 299160"/>
                <a:gd name="connsiteX1" fmla="*/ 174742 w 334729"/>
                <a:gd name="connsiteY1" fmla="*/ 6349 h 299160"/>
                <a:gd name="connsiteX2" fmla="*/ 276342 w 334729"/>
                <a:gd name="connsiteY2" fmla="*/ 12699 h 299160"/>
                <a:gd name="connsiteX3" fmla="*/ 327142 w 334729"/>
                <a:gd name="connsiteY3" fmla="*/ 57149 h 299160"/>
                <a:gd name="connsiteX4" fmla="*/ 327142 w 334729"/>
                <a:gd name="connsiteY4" fmla="*/ 139699 h 299160"/>
                <a:gd name="connsiteX5" fmla="*/ 257292 w 334729"/>
                <a:gd name="connsiteY5" fmla="*/ 273049 h 299160"/>
                <a:gd name="connsiteX6" fmla="*/ 212842 w 334729"/>
                <a:gd name="connsiteY6" fmla="*/ 298449 h 299160"/>
                <a:gd name="connsiteX7" fmla="*/ 104892 w 334729"/>
                <a:gd name="connsiteY7" fmla="*/ 260349 h 299160"/>
                <a:gd name="connsiteX8" fmla="*/ 15992 w 334729"/>
                <a:gd name="connsiteY8" fmla="*/ 203199 h 299160"/>
                <a:gd name="connsiteX9" fmla="*/ 3292 w 334729"/>
                <a:gd name="connsiteY9" fmla="*/ 158749 h 299160"/>
                <a:gd name="connsiteX10" fmla="*/ 54092 w 334729"/>
                <a:gd name="connsiteY10" fmla="*/ 95249 h 299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729" h="299160">
                  <a:moveTo>
                    <a:pt x="54092" y="95249"/>
                  </a:moveTo>
                  <a:cubicBezTo>
                    <a:pt x="82667" y="69849"/>
                    <a:pt x="137700" y="20107"/>
                    <a:pt x="174742" y="6349"/>
                  </a:cubicBezTo>
                  <a:cubicBezTo>
                    <a:pt x="211784" y="-7409"/>
                    <a:pt x="250942" y="4232"/>
                    <a:pt x="276342" y="12699"/>
                  </a:cubicBezTo>
                  <a:cubicBezTo>
                    <a:pt x="301742" y="21166"/>
                    <a:pt x="318675" y="35982"/>
                    <a:pt x="327142" y="57149"/>
                  </a:cubicBezTo>
                  <a:cubicBezTo>
                    <a:pt x="335609" y="78316"/>
                    <a:pt x="338784" y="103716"/>
                    <a:pt x="327142" y="139699"/>
                  </a:cubicBezTo>
                  <a:cubicBezTo>
                    <a:pt x="315500" y="175682"/>
                    <a:pt x="276342" y="246591"/>
                    <a:pt x="257292" y="273049"/>
                  </a:cubicBezTo>
                  <a:cubicBezTo>
                    <a:pt x="238242" y="299507"/>
                    <a:pt x="238242" y="300566"/>
                    <a:pt x="212842" y="298449"/>
                  </a:cubicBezTo>
                  <a:cubicBezTo>
                    <a:pt x="187442" y="296332"/>
                    <a:pt x="137700" y="276224"/>
                    <a:pt x="104892" y="260349"/>
                  </a:cubicBezTo>
                  <a:cubicBezTo>
                    <a:pt x="72084" y="244474"/>
                    <a:pt x="32925" y="220132"/>
                    <a:pt x="15992" y="203199"/>
                  </a:cubicBezTo>
                  <a:cubicBezTo>
                    <a:pt x="-941" y="186266"/>
                    <a:pt x="-3058" y="173566"/>
                    <a:pt x="3292" y="158749"/>
                  </a:cubicBezTo>
                  <a:cubicBezTo>
                    <a:pt x="9642" y="143932"/>
                    <a:pt x="25517" y="120649"/>
                    <a:pt x="54092" y="9524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033513" y="97398"/>
            <a:ext cx="431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oto Sans CJK JP Light" panose="020B0300000000000000" pitchFamily="34" charset="-127"/>
                <a:ea typeface="문체부 제목 돋음체" panose="020B0609000101010101" pitchFamily="49" charset="-127"/>
              </a:rPr>
              <a:t>산업 프로젝트 기반 인공지능 빅데이터 분석가 과정</a:t>
            </a:r>
            <a:endParaRPr lang="en-US" altLang="ko-KR" b="1" dirty="0">
              <a:latin typeface="Noto Sans CJK JP Light" panose="020B0300000000000000" pitchFamily="34" charset="-127"/>
              <a:ea typeface="문체부 제목 돋음체" panose="020B0609000101010101" pitchFamily="49" charset="-127"/>
            </a:endParaRPr>
          </a:p>
          <a:p>
            <a:endParaRPr lang="ko-KR" altLang="en-US" b="1" dirty="0">
              <a:latin typeface="Noto Sans CJK JP Light" panose="020B0300000000000000" pitchFamily="34" charset="-127"/>
              <a:ea typeface="문체부 제목 돋음체" panose="020B0609000101010101" pitchFamily="49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6270F894-CCE1-44C6-9670-CEB10A18DC26}"/>
              </a:ext>
            </a:extLst>
          </p:cNvPr>
          <p:cNvSpPr txBox="1"/>
          <p:nvPr/>
        </p:nvSpPr>
        <p:spPr>
          <a:xfrm>
            <a:off x="9945982" y="5583816"/>
            <a:ext cx="20659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Noto Sans CJK JP Bold" panose="020B0800000000000000" pitchFamily="34" charset="-127"/>
                <a:ea typeface="문체부 제목 돋음체" panose="020B0609000101010101" pitchFamily="49" charset="-127"/>
              </a:rPr>
              <a:t>김 준 형 연구원</a:t>
            </a:r>
          </a:p>
          <a:p>
            <a:r>
              <a:rPr lang="ko-KR" altLang="en-US" sz="2000" b="1" dirty="0">
                <a:latin typeface="Noto Sans CJK JP Bold" panose="020B0800000000000000" pitchFamily="34" charset="-127"/>
                <a:ea typeface="문체부 제목 돋음체" panose="020B0609000101010101" pitchFamily="49" charset="-127"/>
              </a:rPr>
              <a:t>박 요 한 연구원</a:t>
            </a:r>
          </a:p>
          <a:p>
            <a:r>
              <a:rPr lang="ko-KR" altLang="en-US" sz="2000" b="1" dirty="0">
                <a:latin typeface="Noto Sans CJK JP Bold" panose="020B0800000000000000" pitchFamily="34" charset="-127"/>
                <a:ea typeface="문체부 제목 돋음체" panose="020B0609000101010101" pitchFamily="49" charset="-127"/>
              </a:rPr>
              <a:t>이 예 진 연구원</a:t>
            </a:r>
          </a:p>
        </p:txBody>
      </p:sp>
    </p:spTree>
    <p:extLst>
      <p:ext uri="{BB962C8B-B14F-4D97-AF65-F5344CB8AC3E}">
        <p14:creationId xmlns:p14="http://schemas.microsoft.com/office/powerpoint/2010/main" val="698357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F48EFEAA-029C-49A2-99F5-A4271A59436D}"/>
              </a:ext>
            </a:extLst>
          </p:cNvPr>
          <p:cNvSpPr/>
          <p:nvPr/>
        </p:nvSpPr>
        <p:spPr>
          <a:xfrm>
            <a:off x="0" y="1590805"/>
            <a:ext cx="12191999" cy="5267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8B6B93B0-D967-449E-94D4-686B252D3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4583" y="3470744"/>
            <a:ext cx="5705382" cy="2509352"/>
          </a:xfrm>
        </p:spPr>
        <p:txBody>
          <a:bodyPr>
            <a:no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b="1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QGIS </a:t>
            </a:r>
            <a:r>
              <a:rPr lang="ko-KR" altLang="ko-KR" sz="2000" b="1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공공지리 정보 체계</a:t>
            </a:r>
            <a:endParaRPr lang="en-US" altLang="ko-KR" kern="100" dirty="0">
              <a:solidFill>
                <a:srgbClr val="44546A"/>
              </a:solidFill>
              <a:effectLst/>
              <a:latin typeface="Noto Sans CJK JP Light" panose="020B0300000000000000" pitchFamily="34" charset="-127"/>
              <a:ea typeface="문체부 돋음체" panose="020B0609000101010101" pitchFamily="49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endParaRPr lang="en-US" altLang="ko-KR" sz="1600" kern="100" dirty="0">
              <a:solidFill>
                <a:srgbClr val="44546A"/>
              </a:solidFill>
              <a:effectLst/>
              <a:latin typeface="Noto Sans CJK JP Light" panose="020B0300000000000000" pitchFamily="34" charset="-127"/>
              <a:ea typeface="문체부 돋음체" panose="020B0609000101010101" pitchFamily="49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[</a:t>
            </a:r>
            <a:r>
              <a:rPr lang="ko-KR" altLang="en-US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사용 데이터</a:t>
            </a:r>
            <a:r>
              <a:rPr lang="en-US" altLang="ko-KR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] </a:t>
            </a:r>
            <a:r>
              <a:rPr lang="ko-KR" altLang="en-US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안성시</a:t>
            </a:r>
            <a:r>
              <a:rPr lang="en-US" altLang="ko-KR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_</a:t>
            </a:r>
            <a:r>
              <a:rPr lang="ko-KR" altLang="en-US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지도</a:t>
            </a:r>
            <a:r>
              <a:rPr lang="en-US" altLang="ko-KR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.json, </a:t>
            </a:r>
            <a:r>
              <a:rPr lang="en-US" altLang="ko-KR" sz="1600" kern="100" dirty="0" err="1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TL_SCCO_EMD.shp</a:t>
            </a:r>
            <a:endParaRPr lang="en-US" altLang="ko-KR" sz="1600" kern="100" dirty="0">
              <a:solidFill>
                <a:srgbClr val="44546A"/>
              </a:solidFill>
              <a:effectLst/>
              <a:latin typeface="Noto Sans CJK JP Light" panose="020B0300000000000000" pitchFamily="34" charset="-127"/>
              <a:ea typeface="문체부 돋음체" panose="020B0609000101010101" pitchFamily="49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ko-KR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지역구별 경계정보를 제공하는 서울시와는 다르게</a:t>
            </a:r>
            <a:r>
              <a:rPr lang="en-US" altLang="ko-KR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, </a:t>
            </a:r>
            <a:r>
              <a:rPr lang="ko-KR" altLang="ko-KR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안성시는 경계정보가 없어 </a:t>
            </a:r>
            <a:r>
              <a:rPr lang="en-US" altLang="ko-KR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QGIS</a:t>
            </a:r>
            <a:r>
              <a:rPr lang="ko-KR" altLang="ko-KR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를 통해 직접 </a:t>
            </a:r>
            <a:r>
              <a:rPr lang="ko-KR" altLang="ko-KR" sz="1600" b="1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안성시 </a:t>
            </a:r>
            <a:r>
              <a:rPr lang="ko-KR" altLang="ko-KR" sz="1600" b="1" kern="100" dirty="0" err="1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읍면동</a:t>
            </a:r>
            <a:r>
              <a:rPr lang="ko-KR" altLang="ko-KR" sz="1600" b="1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 경계정보를 추출</a:t>
            </a:r>
          </a:p>
        </p:txBody>
      </p:sp>
      <p:pic>
        <p:nvPicPr>
          <p:cNvPr id="5" name="그림 4" descr="화살이(가) 표시된 사진&#10;&#10;자동 생성된 설명">
            <a:extLst>
              <a:ext uri="{FF2B5EF4-FFF2-40B4-BE49-F238E27FC236}">
                <a16:creationId xmlns="" xmlns:a16="http://schemas.microsoft.com/office/drawing/2014/main" id="{E9D6DCE2-B291-41DB-8C99-37B0FF8D1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87" y="3333321"/>
            <a:ext cx="5222334" cy="22671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49267" y="1181050"/>
            <a:ext cx="4467907" cy="1009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60000"/>
              </a:lnSpc>
            </a:pPr>
            <a:r>
              <a:rPr lang="en-US" altLang="ko-KR" sz="2000" dirty="0">
                <a:solidFill>
                  <a:schemeClr val="tx2"/>
                </a:solidFill>
                <a:latin typeface="Noto Sans CJK KR Black" panose="020B0A00000000000000" pitchFamily="34" charset="-127"/>
                <a:ea typeface="문체부 돋음체" panose="020B0609000101010101" pitchFamily="49" charset="-127"/>
              </a:rPr>
              <a:t>02. QGIS </a:t>
            </a:r>
            <a:r>
              <a:rPr lang="ko-KR" altLang="en-US" sz="2000" dirty="0">
                <a:solidFill>
                  <a:schemeClr val="tx2"/>
                </a:solidFill>
                <a:latin typeface="Noto Sans CJK KR Black" panose="020B0A00000000000000" pitchFamily="34" charset="-127"/>
                <a:ea typeface="문체부 돋음체" panose="020B0609000101010101" pitchFamily="49" charset="-127"/>
              </a:rPr>
              <a:t>안성시 행정구역별 경계 정보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391448" y="358603"/>
            <a:ext cx="1845914" cy="711235"/>
            <a:chOff x="204281" y="272534"/>
            <a:chExt cx="1845914" cy="711235"/>
          </a:xfrm>
        </p:grpSpPr>
        <p:sp>
          <p:nvSpPr>
            <p:cNvPr id="16" name="TextBox 15"/>
            <p:cNvSpPr txBox="1"/>
            <p:nvPr/>
          </p:nvSpPr>
          <p:spPr>
            <a:xfrm>
              <a:off x="204281" y="583659"/>
              <a:ext cx="18459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ea typeface="문체부 제목 돋음체" panose="020B0609000101010101" pitchFamily="49" charset="-127"/>
                </a:rPr>
                <a:t>데이터 전처리</a:t>
              </a:r>
              <a:endParaRPr lang="ko-KR" altLang="en-US" sz="2000" dirty="0">
                <a:ea typeface="문체부 제목 돋음체" panose="020B0609000101010101" pitchFamily="49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659483" y="457200"/>
              <a:ext cx="1225341" cy="148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41191" y="272534"/>
              <a:ext cx="5564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02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5323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40441" y="0"/>
            <a:ext cx="12263824" cy="6858000"/>
            <a:chOff x="340441" y="0"/>
            <a:chExt cx="12263824" cy="6858000"/>
          </a:xfrm>
        </p:grpSpPr>
        <p:sp>
          <p:nvSpPr>
            <p:cNvPr id="4" name="직사각형 3"/>
            <p:cNvSpPr/>
            <p:nvPr/>
          </p:nvSpPr>
          <p:spPr>
            <a:xfrm>
              <a:off x="4044466" y="0"/>
              <a:ext cx="8147534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제목 1">
              <a:extLst>
                <a:ext uri="{FF2B5EF4-FFF2-40B4-BE49-F238E27FC236}">
                  <a16:creationId xmlns="" xmlns:a16="http://schemas.microsoft.com/office/drawing/2014/main" id="{6D4F70C9-A91A-4157-9751-25AF50335DEE}"/>
                </a:ext>
              </a:extLst>
            </p:cNvPr>
            <p:cNvSpPr txBox="1">
              <a:spLocks/>
            </p:cNvSpPr>
            <p:nvPr/>
          </p:nvSpPr>
          <p:spPr>
            <a:xfrm>
              <a:off x="8713105" y="4353755"/>
              <a:ext cx="3891160" cy="188420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latinLnBrk="0">
                <a:lnSpc>
                  <a:spcPct val="160000"/>
                </a:lnSpc>
              </a:pPr>
              <a:r>
                <a:rPr lang="en-US" altLang="ko-KR" sz="1800" dirty="0">
                  <a:solidFill>
                    <a:schemeClr val="tx2"/>
                  </a:solidFill>
                  <a:latin typeface="Noto Sans CJK KR Medium" panose="020B0600000000000000" pitchFamily="34" charset="-127"/>
                  <a:ea typeface="문체부 제목 돋음체" panose="020B0609000101010101" pitchFamily="49" charset="-127"/>
                </a:rPr>
                <a:t>01. </a:t>
              </a:r>
              <a:r>
                <a:rPr lang="ko-KR" altLang="en-US" sz="1800" dirty="0" err="1">
                  <a:solidFill>
                    <a:schemeClr val="tx2"/>
                  </a:solidFill>
                  <a:latin typeface="Noto Sans CJK KR Medium" panose="020B0600000000000000" pitchFamily="34" charset="-127"/>
                  <a:ea typeface="문체부 제목 돋음체" panose="020B0609000101010101" pitchFamily="49" charset="-127"/>
                </a:rPr>
                <a:t>후보별</a:t>
              </a:r>
              <a:r>
                <a:rPr lang="ko-KR" altLang="en-US" sz="1800" dirty="0">
                  <a:solidFill>
                    <a:schemeClr val="tx2"/>
                  </a:solidFill>
                  <a:latin typeface="Noto Sans CJK KR Medium" panose="020B0600000000000000" pitchFamily="34" charset="-127"/>
                  <a:ea typeface="문체부 제목 돋음체" panose="020B0609000101010101" pitchFamily="49" charset="-127"/>
                </a:rPr>
                <a:t> 지역별 투표율</a:t>
              </a:r>
            </a:p>
            <a:p>
              <a:pPr algn="l" latinLnBrk="0">
                <a:lnSpc>
                  <a:spcPct val="160000"/>
                </a:lnSpc>
              </a:pPr>
              <a:r>
                <a:rPr lang="en-US" altLang="ko-KR" sz="1800" dirty="0">
                  <a:solidFill>
                    <a:schemeClr val="tx2"/>
                  </a:solidFill>
                  <a:latin typeface="Noto Sans CJK KR Medium" panose="020B0600000000000000" pitchFamily="34" charset="-127"/>
                  <a:ea typeface="문체부 제목 돋음체" panose="020B0609000101010101" pitchFamily="49" charset="-127"/>
                </a:rPr>
                <a:t>02. </a:t>
              </a:r>
              <a:r>
                <a:rPr lang="ko-KR" altLang="en-US" sz="1800" dirty="0">
                  <a:solidFill>
                    <a:schemeClr val="tx2"/>
                  </a:solidFill>
                  <a:latin typeface="Noto Sans CJK KR Medium" panose="020B0600000000000000" pitchFamily="34" charset="-127"/>
                  <a:ea typeface="문체부 제목 돋음체" panose="020B0609000101010101" pitchFamily="49" charset="-127"/>
                </a:rPr>
                <a:t>투표율 우세정도</a:t>
              </a:r>
            </a:p>
            <a:p>
              <a:pPr algn="l" latinLnBrk="0">
                <a:lnSpc>
                  <a:spcPct val="160000"/>
                </a:lnSpc>
              </a:pPr>
              <a:r>
                <a:rPr lang="en-US" altLang="ko-KR" sz="1800" dirty="0">
                  <a:solidFill>
                    <a:schemeClr val="tx2"/>
                  </a:solidFill>
                  <a:latin typeface="Noto Sans CJK KR Medium" panose="020B0600000000000000" pitchFamily="34" charset="-127"/>
                  <a:ea typeface="문체부 제목 돋음체" panose="020B0609000101010101" pitchFamily="49" charset="-127"/>
                </a:rPr>
                <a:t>03. </a:t>
              </a:r>
              <a:r>
                <a:rPr lang="ko-KR" altLang="en-US" sz="1800" dirty="0" err="1">
                  <a:solidFill>
                    <a:schemeClr val="tx2"/>
                  </a:solidFill>
                  <a:latin typeface="Noto Sans CJK KR Medium" panose="020B0600000000000000" pitchFamily="34" charset="-127"/>
                  <a:ea typeface="문체부 제목 돋음체" panose="020B0609000101010101" pitchFamily="49" charset="-127"/>
                </a:rPr>
                <a:t>후보별</a:t>
              </a:r>
              <a:r>
                <a:rPr lang="ko-KR" altLang="en-US" sz="1800" dirty="0">
                  <a:solidFill>
                    <a:schemeClr val="tx2"/>
                  </a:solidFill>
                  <a:latin typeface="Noto Sans CJK KR Medium" panose="020B0600000000000000" pitchFamily="34" charset="-127"/>
                  <a:ea typeface="문체부 제목 돋음체" panose="020B0609000101010101" pitchFamily="49" charset="-127"/>
                </a:rPr>
                <a:t> 지역별 투표수</a:t>
              </a:r>
            </a:p>
            <a:p>
              <a:pPr algn="l" latinLnBrk="0">
                <a:lnSpc>
                  <a:spcPct val="160000"/>
                </a:lnSpc>
              </a:pPr>
              <a:r>
                <a:rPr lang="en-US" altLang="ko-KR" sz="1800" dirty="0">
                  <a:solidFill>
                    <a:schemeClr val="tx2"/>
                  </a:solidFill>
                  <a:latin typeface="Noto Sans CJK KR Medium" panose="020B0600000000000000" pitchFamily="34" charset="-127"/>
                  <a:ea typeface="문체부 제목 돋음체" panose="020B0609000101010101" pitchFamily="49" charset="-127"/>
                </a:rPr>
                <a:t>04. </a:t>
              </a:r>
              <a:r>
                <a:rPr lang="ko-KR" altLang="en-US" sz="1800" dirty="0">
                  <a:solidFill>
                    <a:schemeClr val="tx2"/>
                  </a:solidFill>
                  <a:latin typeface="Noto Sans CJK KR Medium" panose="020B0600000000000000" pitchFamily="34" charset="-127"/>
                  <a:ea typeface="문체부 제목 돋음체" panose="020B0609000101010101" pitchFamily="49" charset="-127"/>
                </a:rPr>
                <a:t>지역별 후보 </a:t>
              </a:r>
              <a:r>
                <a:rPr lang="ko-KR" altLang="en-US" sz="1800" dirty="0" smtClean="0">
                  <a:solidFill>
                    <a:schemeClr val="tx2"/>
                  </a:solidFill>
                  <a:latin typeface="Noto Sans CJK KR Medium" panose="020B0600000000000000" pitchFamily="34" charset="-127"/>
                  <a:ea typeface="문체부 제목 돋음체" panose="020B0609000101010101" pitchFamily="49" charset="-127"/>
                </a:rPr>
                <a:t>득표수</a:t>
              </a:r>
              <a:endParaRPr lang="ko-KR" altLang="en-US" sz="1800" dirty="0">
                <a:solidFill>
                  <a:schemeClr val="tx2"/>
                </a:solidFill>
                <a:latin typeface="Noto Sans CJK KR Medium" panose="020B0600000000000000" pitchFamily="34" charset="-127"/>
                <a:ea typeface="문체부 제목 돋음체" panose="020B0609000101010101" pitchFamily="49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="" xmlns:a16="http://schemas.microsoft.com/office/drawing/2014/main" id="{5AA48680-872B-4C55-91B0-5FD481443337}"/>
                </a:ext>
              </a:extLst>
            </p:cNvPr>
            <p:cNvGrpSpPr/>
            <p:nvPr/>
          </p:nvGrpSpPr>
          <p:grpSpPr>
            <a:xfrm>
              <a:off x="340441" y="262637"/>
              <a:ext cx="10218035" cy="6595363"/>
              <a:chOff x="1606805" y="123002"/>
              <a:chExt cx="34724203" cy="4050986"/>
            </a:xfrm>
          </p:grpSpPr>
          <p:sp>
            <p:nvSpPr>
              <p:cNvPr id="11" name="제목 1">
                <a:extLst>
                  <a:ext uri="{FF2B5EF4-FFF2-40B4-BE49-F238E27FC236}">
                    <a16:creationId xmlns="" xmlns:a16="http://schemas.microsoft.com/office/drawing/2014/main" id="{1B34430C-16FD-4D16-9272-7C001CE11E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993573" y="123002"/>
                <a:ext cx="20337435" cy="2058655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b">
                <a:normAutofit fontScale="97500"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 latinLnBrk="0"/>
                <a:r>
                  <a:rPr lang="ko-KR" altLang="en-US" sz="2500" dirty="0">
                    <a:solidFill>
                      <a:srgbClr val="44546A"/>
                    </a:solidFill>
                    <a:latin typeface="Noto Sans CJK KR Black" panose="020B0A00000000000000" pitchFamily="34" charset="-127"/>
                    <a:ea typeface="문체부 돋음체" panose="020B0609000101010101" pitchFamily="49" charset="-127"/>
                  </a:rPr>
                  <a:t>제 </a:t>
                </a:r>
                <a:r>
                  <a:rPr lang="en-US" altLang="ko-KR" sz="2500" dirty="0">
                    <a:solidFill>
                      <a:srgbClr val="44546A"/>
                    </a:solidFill>
                    <a:latin typeface="Noto Sans CJK KR Black" panose="020B0A00000000000000" pitchFamily="34" charset="-127"/>
                    <a:ea typeface="문체부 돋음체" panose="020B0609000101010101" pitchFamily="49" charset="-127"/>
                  </a:rPr>
                  <a:t>21</a:t>
                </a:r>
                <a:r>
                  <a:rPr lang="ko-KR" altLang="en-US" sz="2500" dirty="0">
                    <a:solidFill>
                      <a:srgbClr val="44546A"/>
                    </a:solidFill>
                    <a:latin typeface="Noto Sans CJK KR Black" panose="020B0A00000000000000" pitchFamily="34" charset="-127"/>
                    <a:ea typeface="문체부 돋음체" panose="020B0609000101010101" pitchFamily="49" charset="-127"/>
                  </a:rPr>
                  <a:t>대 안성시 국회의원 선거 결과</a:t>
                </a:r>
                <a:endParaRPr lang="en-US" altLang="ko-KR" sz="2500" dirty="0">
                  <a:solidFill>
                    <a:srgbClr val="44546A"/>
                  </a:solidFill>
                  <a:latin typeface="Noto Sans CJK KR Black" panose="020B0A00000000000000" pitchFamily="34" charset="-127"/>
                  <a:ea typeface="문체부 돋음체" panose="020B0609000101010101" pitchFamily="49" charset="-127"/>
                </a:endParaRPr>
              </a:p>
              <a:p>
                <a:pPr algn="l" latinLnBrk="0"/>
                <a:r>
                  <a:rPr lang="ko-KR" altLang="en-US" sz="2900" dirty="0">
                    <a:solidFill>
                      <a:srgbClr val="44546A"/>
                    </a:solidFill>
                    <a:latin typeface="Noto Sans CJK KR Black" panose="020B0A00000000000000" pitchFamily="34" charset="-127"/>
                    <a:ea typeface="문체부 돋음체" panose="020B0609000101010101" pitchFamily="49" charset="-127"/>
                  </a:rPr>
                  <a:t> </a:t>
                </a:r>
                <a:r>
                  <a:rPr lang="ko-KR" altLang="en-US" sz="2400" dirty="0">
                    <a:solidFill>
                      <a:srgbClr val="44546A"/>
                    </a:solidFill>
                    <a:latin typeface="Noto Sans CJK KR Black" panose="020B0A00000000000000" pitchFamily="34" charset="-127"/>
                    <a:ea typeface="문체부 돋음체" panose="020B0609000101010101" pitchFamily="49" charset="-127"/>
                  </a:rPr>
                  <a:t> </a:t>
                </a:r>
                <a:endParaRPr lang="en-US" altLang="ko-KR" sz="2400" dirty="0">
                  <a:solidFill>
                    <a:srgbClr val="44546A"/>
                  </a:solidFill>
                  <a:latin typeface="Noto Sans CJK KR Black" panose="020B0A00000000000000" pitchFamily="34" charset="-127"/>
                  <a:ea typeface="문체부 돋음체" panose="020B0609000101010101" pitchFamily="49" charset="-127"/>
                </a:endParaRPr>
              </a:p>
              <a:p>
                <a:pPr algn="l" latinLnBrk="0"/>
                <a:r>
                  <a:rPr lang="ko-KR" altLang="en-US" sz="5400" dirty="0">
                    <a:solidFill>
                      <a:srgbClr val="44546A"/>
                    </a:solidFill>
                    <a:latin typeface="Noto Sans CJK KR Black" panose="020B0A00000000000000" pitchFamily="34" charset="-127"/>
                    <a:ea typeface="문체부 돋음체" panose="020B0609000101010101" pitchFamily="49" charset="-127"/>
                  </a:rPr>
                  <a:t>데이터 </a:t>
                </a:r>
                <a:r>
                  <a:rPr lang="ko-KR" altLang="en-US" sz="5400" dirty="0" smtClean="0">
                    <a:solidFill>
                      <a:srgbClr val="44546A"/>
                    </a:solidFill>
                    <a:latin typeface="Noto Sans CJK KR Black" panose="020B0A00000000000000" pitchFamily="34" charset="-127"/>
                    <a:ea typeface="문체부 돋음체" panose="020B0609000101010101" pitchFamily="49" charset="-127"/>
                  </a:rPr>
                  <a:t>분석</a:t>
                </a:r>
                <a:endParaRPr lang="en-US" altLang="ko-KR" sz="5400" dirty="0">
                  <a:solidFill>
                    <a:srgbClr val="44546A"/>
                  </a:solidFill>
                  <a:latin typeface="Noto Sans CJK KR Black" panose="020B0A00000000000000" pitchFamily="34" charset="-127"/>
                  <a:ea typeface="문체부 돋음체" panose="020B0609000101010101" pitchFamily="49" charset="-127"/>
                </a:endParaRPr>
              </a:p>
            </p:txBody>
          </p:sp>
          <p:sp>
            <p:nvSpPr>
              <p:cNvPr id="13" name="제목 1">
                <a:extLst>
                  <a:ext uri="{FF2B5EF4-FFF2-40B4-BE49-F238E27FC236}">
                    <a16:creationId xmlns="" xmlns:a16="http://schemas.microsoft.com/office/drawing/2014/main" id="{611F72C7-868C-42D9-B7D4-788A30C523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86582" y="1152329"/>
                <a:ext cx="9159614" cy="1672404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atinLnBrk="0"/>
                <a:r>
                  <a:rPr lang="en-US" altLang="ko-KR" sz="14700" b="1" dirty="0" smtClean="0">
                    <a:solidFill>
                      <a:prstClr val="white"/>
                    </a:solidFill>
                    <a:latin typeface="Noto Sans CJK KR Black" panose="020B0A00000000000000" pitchFamily="34" charset="-127"/>
                    <a:ea typeface="문체부 제목 돋음체" panose="020B0609000101010101" pitchFamily="49" charset="-127"/>
                  </a:rPr>
                  <a:t>03</a:t>
                </a:r>
                <a:r>
                  <a:rPr lang="en-US" altLang="ko-KR" sz="14700" b="1" dirty="0" smtClean="0">
                    <a:solidFill>
                      <a:srgbClr val="4472C4">
                        <a:lumMod val="20000"/>
                        <a:lumOff val="80000"/>
                      </a:srgbClr>
                    </a:solidFill>
                    <a:latin typeface="Noto Sans CJK KR Black" panose="020B0A00000000000000" pitchFamily="34" charset="-127"/>
                    <a:ea typeface="문체부 제목 돋음체" panose="020B0609000101010101" pitchFamily="49" charset="-127"/>
                  </a:rPr>
                  <a:t>.</a:t>
                </a:r>
                <a:endParaRPr lang="en-US" altLang="ko-KR" sz="4400" b="1" dirty="0">
                  <a:solidFill>
                    <a:srgbClr val="4472C4">
                      <a:lumMod val="20000"/>
                      <a:lumOff val="80000"/>
                    </a:srgbClr>
                  </a:solidFill>
                  <a:latin typeface="Noto Sans CJK KR Black" panose="020B0A00000000000000" pitchFamily="34" charset="-127"/>
                  <a:ea typeface="문체부 제목 돋음체" panose="020B0609000101010101" pitchFamily="49" charset="-127"/>
                </a:endParaRPr>
              </a:p>
            </p:txBody>
          </p:sp>
          <p:cxnSp>
            <p:nvCxnSpPr>
              <p:cNvPr id="3" name="직선 연결선 2">
                <a:extLst>
                  <a:ext uri="{FF2B5EF4-FFF2-40B4-BE49-F238E27FC236}">
                    <a16:creationId xmlns="" xmlns:a16="http://schemas.microsoft.com/office/drawing/2014/main" id="{6B31FA95-AA22-4929-B2F2-3379754BFD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6805" y="4173988"/>
                <a:ext cx="368620" cy="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7693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F48EFEAA-029C-49A2-99F5-A4271A59436D}"/>
              </a:ext>
            </a:extLst>
          </p:cNvPr>
          <p:cNvSpPr/>
          <p:nvPr/>
        </p:nvSpPr>
        <p:spPr>
          <a:xfrm>
            <a:off x="0" y="1309305"/>
            <a:ext cx="12191999" cy="55486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150C564D-5979-4687-ACAA-3234D6192319}"/>
              </a:ext>
            </a:extLst>
          </p:cNvPr>
          <p:cNvSpPr/>
          <p:nvPr/>
        </p:nvSpPr>
        <p:spPr>
          <a:xfrm>
            <a:off x="6096000" y="2654717"/>
            <a:ext cx="3857218" cy="28119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D7139E3E-D9AC-4B25-86F1-EFB46DBDD405}"/>
              </a:ext>
            </a:extLst>
          </p:cNvPr>
          <p:cNvSpPr/>
          <p:nvPr/>
        </p:nvSpPr>
        <p:spPr>
          <a:xfrm>
            <a:off x="1632076" y="2654717"/>
            <a:ext cx="3857218" cy="28119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="" xmlns:a16="http://schemas.microsoft.com/office/drawing/2014/main" id="{E5FA48B7-32C6-43BB-8393-FBC1FEC98AA7}"/>
              </a:ext>
            </a:extLst>
          </p:cNvPr>
          <p:cNvSpPr/>
          <p:nvPr/>
        </p:nvSpPr>
        <p:spPr>
          <a:xfrm>
            <a:off x="1818117" y="2374295"/>
            <a:ext cx="2547821" cy="478125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제목 1">
            <a:extLst>
              <a:ext uri="{FF2B5EF4-FFF2-40B4-BE49-F238E27FC236}">
                <a16:creationId xmlns="" xmlns:a16="http://schemas.microsoft.com/office/drawing/2014/main" id="{116D5A7C-19CE-4248-B918-F5A50681F9AB}"/>
              </a:ext>
            </a:extLst>
          </p:cNvPr>
          <p:cNvSpPr txBox="1">
            <a:spLocks/>
          </p:cNvSpPr>
          <p:nvPr/>
        </p:nvSpPr>
        <p:spPr>
          <a:xfrm>
            <a:off x="1808409" y="2399673"/>
            <a:ext cx="2557529" cy="3824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1600" dirty="0" err="1">
                <a:solidFill>
                  <a:schemeClr val="bg1"/>
                </a:solidFill>
                <a:latin typeface="Noto Sans CJK KR Black" panose="020B0A00000000000000" pitchFamily="34" charset="-127"/>
                <a:ea typeface="문체부 돋음체" panose="020B0609000101010101" pitchFamily="49" charset="-127"/>
              </a:rPr>
              <a:t>이규민</a:t>
            </a:r>
            <a:r>
              <a:rPr lang="ko-KR" altLang="en-US" sz="1600" dirty="0">
                <a:solidFill>
                  <a:schemeClr val="bg1"/>
                </a:solidFill>
                <a:latin typeface="Noto Sans CJK KR Black" panose="020B0A00000000000000" pitchFamily="34" charset="-127"/>
                <a:ea typeface="문체부 돋음체" panose="020B0609000101010101" pitchFamily="49" charset="-127"/>
              </a:rPr>
              <a:t> 후보 지역별 투표율</a:t>
            </a:r>
            <a:endParaRPr lang="en-US" altLang="ko-KR" sz="1600" dirty="0">
              <a:solidFill>
                <a:schemeClr val="bg1"/>
              </a:solidFill>
              <a:latin typeface="Noto Sans CJK KR Black" panose="020B0A00000000000000" pitchFamily="34" charset="-127"/>
              <a:ea typeface="문체부 돋음체" panose="020B0609000101010101" pitchFamily="49" charset="-127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409" y="3003633"/>
            <a:ext cx="3504552" cy="2308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내용 개체 틀 2">
            <a:extLst>
              <a:ext uri="{FF2B5EF4-FFF2-40B4-BE49-F238E27FC236}">
                <a16:creationId xmlns="" xmlns:a16="http://schemas.microsoft.com/office/drawing/2014/main" id="{86A6C8D0-DD29-45C9-A690-896714BDC72C}"/>
              </a:ext>
            </a:extLst>
          </p:cNvPr>
          <p:cNvSpPr txBox="1">
            <a:spLocks/>
          </p:cNvSpPr>
          <p:nvPr/>
        </p:nvSpPr>
        <p:spPr>
          <a:xfrm>
            <a:off x="849857" y="5520426"/>
            <a:ext cx="10897578" cy="8348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altLang="ko-KR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о </a:t>
            </a:r>
            <a:r>
              <a:rPr lang="ko-KR" altLang="en-US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당선인 이규민과 후보 김학용의 지역별 투표율을 비교해 보았을 때</a:t>
            </a:r>
            <a:r>
              <a:rPr lang="en-US" altLang="ko-KR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, 4</a:t>
            </a:r>
            <a:r>
              <a:rPr lang="ko-KR" altLang="en-US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개의 지역</a:t>
            </a:r>
            <a:r>
              <a:rPr lang="en-US" altLang="ko-KR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(</a:t>
            </a:r>
            <a:r>
              <a:rPr lang="ko-KR" altLang="en-US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안성동</a:t>
            </a:r>
            <a:r>
              <a:rPr lang="en-US" altLang="ko-KR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, </a:t>
            </a:r>
            <a:r>
              <a:rPr lang="ko-KR" altLang="en-US" sz="1600" kern="100" dirty="0" err="1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공도읍</a:t>
            </a:r>
            <a:r>
              <a:rPr lang="en-US" altLang="ko-KR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, </a:t>
            </a:r>
            <a:r>
              <a:rPr lang="ko-KR" altLang="en-US" sz="1600" kern="100" dirty="0" err="1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대덕면</a:t>
            </a:r>
            <a:r>
              <a:rPr lang="en-US" altLang="ko-KR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, </a:t>
            </a:r>
            <a:r>
              <a:rPr lang="ko-KR" altLang="en-US" sz="1600" kern="100" dirty="0" err="1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금광면</a:t>
            </a:r>
            <a:r>
              <a:rPr lang="en-US" altLang="ko-KR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)</a:t>
            </a:r>
            <a:r>
              <a:rPr lang="ko-KR" altLang="en-US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에서만 우세</a:t>
            </a:r>
            <a:endParaRPr lang="en-US" altLang="ko-KR" sz="1600" kern="100" dirty="0">
              <a:solidFill>
                <a:srgbClr val="44546A"/>
              </a:solidFill>
              <a:latin typeface="Noto Sans CJK JP Light" panose="020B0300000000000000" pitchFamily="34" charset="-127"/>
              <a:ea typeface="문체부 돋음체" panose="020B0609000101010101" pitchFamily="49" charset="-127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altLang="ko-KR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     &gt; </a:t>
            </a:r>
            <a:r>
              <a:rPr lang="ko-KR" altLang="en-US" sz="1600" b="1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우세 지역은 선거인구가 다수</a:t>
            </a:r>
            <a:r>
              <a:rPr lang="ko-KR" altLang="en-US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인 지역으로</a:t>
            </a:r>
            <a:r>
              <a:rPr lang="en-US" altLang="ko-KR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, </a:t>
            </a:r>
            <a:r>
              <a:rPr lang="ko-KR" altLang="en-US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제</a:t>
            </a:r>
            <a:r>
              <a:rPr lang="en-US" altLang="ko-KR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21</a:t>
            </a:r>
            <a:r>
              <a:rPr lang="ko-KR" altLang="en-US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대 국회의원 선거에 안성시 국회의원으로 당선</a:t>
            </a:r>
            <a:endParaRPr lang="en-US" altLang="ko-KR" sz="1600" kern="100" dirty="0">
              <a:solidFill>
                <a:srgbClr val="44546A"/>
              </a:solidFill>
              <a:latin typeface="Noto Sans CJK JP Light" panose="020B0300000000000000" pitchFamily="34" charset="-127"/>
              <a:ea typeface="문체부 돋음체" panose="020B0609000101010101" pitchFamily="49" charset="-127"/>
              <a:cs typeface="Times New Roman" panose="02020603050405020304" pitchFamily="18" charset="0"/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179804680" descr="EMB0000697816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213" y="3003632"/>
            <a:ext cx="3480025" cy="2308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E6A8D60C-03AD-4B0F-9BBE-F9451DCF66B8}"/>
              </a:ext>
            </a:extLst>
          </p:cNvPr>
          <p:cNvGrpSpPr/>
          <p:nvPr/>
        </p:nvGrpSpPr>
        <p:grpSpPr>
          <a:xfrm>
            <a:off x="629657" y="1462526"/>
            <a:ext cx="3249483" cy="478126"/>
            <a:chOff x="758846" y="1709631"/>
            <a:chExt cx="3249483" cy="478126"/>
          </a:xfrm>
        </p:grpSpPr>
        <p:sp>
          <p:nvSpPr>
            <p:cNvPr id="16" name="사각형: 둥근 모서리 21">
              <a:extLst>
                <a:ext uri="{FF2B5EF4-FFF2-40B4-BE49-F238E27FC236}">
                  <a16:creationId xmlns="" xmlns:a16="http://schemas.microsoft.com/office/drawing/2014/main" id="{8E08C337-3FCD-4EBB-8196-7EDFE22DEC37}"/>
                </a:ext>
              </a:extLst>
            </p:cNvPr>
            <p:cNvSpPr/>
            <p:nvPr/>
          </p:nvSpPr>
          <p:spPr>
            <a:xfrm>
              <a:off x="758846" y="1709632"/>
              <a:ext cx="3249483" cy="47812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제목 1">
              <a:extLst>
                <a:ext uri="{FF2B5EF4-FFF2-40B4-BE49-F238E27FC236}">
                  <a16:creationId xmlns="" xmlns:a16="http://schemas.microsoft.com/office/drawing/2014/main" id="{66A10504-4C3E-4875-A6D3-828FC781319E}"/>
                </a:ext>
              </a:extLst>
            </p:cNvPr>
            <p:cNvSpPr txBox="1">
              <a:spLocks/>
            </p:cNvSpPr>
            <p:nvPr/>
          </p:nvSpPr>
          <p:spPr>
            <a:xfrm>
              <a:off x="923288" y="1709631"/>
              <a:ext cx="2922202" cy="42641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0000"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latinLnBrk="0"/>
              <a:r>
                <a:rPr lang="en-US" altLang="ko-KR" sz="2000" dirty="0">
                  <a:solidFill>
                    <a:schemeClr val="tx2"/>
                  </a:solidFill>
                  <a:latin typeface="Noto Sans CJK KR Black" panose="020B0A00000000000000" pitchFamily="34" charset="-127"/>
                  <a:ea typeface="문체부 돋음체" panose="020B0609000101010101" pitchFamily="49" charset="-127"/>
                </a:rPr>
                <a:t>01. </a:t>
              </a:r>
              <a:r>
                <a:rPr lang="ko-KR" altLang="en-US" sz="2000" dirty="0" err="1">
                  <a:solidFill>
                    <a:schemeClr val="tx2"/>
                  </a:solidFill>
                  <a:latin typeface="Noto Sans CJK KR Black" panose="020B0A00000000000000" pitchFamily="34" charset="-127"/>
                  <a:ea typeface="문체부 돋음체" panose="020B0609000101010101" pitchFamily="49" charset="-127"/>
                </a:rPr>
                <a:t>후보별</a:t>
              </a:r>
              <a:r>
                <a:rPr lang="ko-KR" altLang="en-US" sz="2000" dirty="0">
                  <a:solidFill>
                    <a:schemeClr val="tx2"/>
                  </a:solidFill>
                  <a:latin typeface="Noto Sans CJK KR Black" panose="020B0A00000000000000" pitchFamily="34" charset="-127"/>
                  <a:ea typeface="문체부 돋음체" panose="020B0609000101010101" pitchFamily="49" charset="-127"/>
                </a:rPr>
                <a:t> 지역별 투표율</a:t>
              </a:r>
            </a:p>
          </p:txBody>
        </p:sp>
      </p:grpSp>
      <p:sp>
        <p:nvSpPr>
          <p:cNvPr id="17" name="사각형: 둥근 모서리 19">
            <a:extLst>
              <a:ext uri="{FF2B5EF4-FFF2-40B4-BE49-F238E27FC236}">
                <a16:creationId xmlns="" xmlns:a16="http://schemas.microsoft.com/office/drawing/2014/main" id="{E5FA48B7-32C6-43BB-8393-FBC1FEC98AA7}"/>
              </a:ext>
            </a:extLst>
          </p:cNvPr>
          <p:cNvSpPr/>
          <p:nvPr/>
        </p:nvSpPr>
        <p:spPr>
          <a:xfrm>
            <a:off x="6277379" y="2374295"/>
            <a:ext cx="2547821" cy="478125"/>
          </a:xfrm>
          <a:prstGeom prst="roundRect">
            <a:avLst>
              <a:gd name="adj" fmla="val 50000"/>
            </a:avLst>
          </a:prstGeom>
          <a:solidFill>
            <a:srgbClr val="DE1C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="" xmlns:a16="http://schemas.microsoft.com/office/drawing/2014/main" id="{77A3EFDB-EB9B-49C2-8462-C0337E74F806}"/>
              </a:ext>
            </a:extLst>
          </p:cNvPr>
          <p:cNvSpPr txBox="1">
            <a:spLocks/>
          </p:cNvSpPr>
          <p:nvPr/>
        </p:nvSpPr>
        <p:spPr>
          <a:xfrm>
            <a:off x="6255455" y="2412552"/>
            <a:ext cx="2643846" cy="3824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1600" dirty="0">
                <a:solidFill>
                  <a:schemeClr val="bg1"/>
                </a:solidFill>
                <a:latin typeface="Noto Sans CJK KR Black" panose="020B0A00000000000000" pitchFamily="34" charset="-127"/>
                <a:ea typeface="문체부 돋음체" panose="020B0609000101010101" pitchFamily="49" charset="-127"/>
              </a:rPr>
              <a:t>김학용 후보 지역별 투표율</a:t>
            </a:r>
            <a:endParaRPr lang="en-US" altLang="ko-KR" sz="1600" dirty="0">
              <a:solidFill>
                <a:schemeClr val="bg1"/>
              </a:solidFill>
              <a:latin typeface="Noto Sans CJK KR Black" panose="020B0A00000000000000" pitchFamily="34" charset="-127"/>
              <a:ea typeface="문체부 돋음체" panose="020B0609000101010101" pitchFamily="49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391448" y="358603"/>
            <a:ext cx="1845914" cy="711235"/>
            <a:chOff x="204281" y="272534"/>
            <a:chExt cx="1845914" cy="711235"/>
          </a:xfrm>
        </p:grpSpPr>
        <p:sp>
          <p:nvSpPr>
            <p:cNvPr id="28" name="TextBox 27"/>
            <p:cNvSpPr txBox="1"/>
            <p:nvPr/>
          </p:nvSpPr>
          <p:spPr>
            <a:xfrm>
              <a:off x="204281" y="583659"/>
              <a:ext cx="18459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ea typeface="문체부 제목 돋음체" panose="020B0609000101010101" pitchFamily="49" charset="-127"/>
                </a:rPr>
                <a:t>데이터 분석</a:t>
              </a:r>
              <a:endParaRPr lang="ko-KR" altLang="en-US" sz="2000" dirty="0">
                <a:ea typeface="문체부 제목 돋음체" panose="020B0609000101010101" pitchFamily="49" charset="-127"/>
              </a:endParaRPr>
            </a:p>
          </p:txBody>
        </p:sp>
        <p:cxnSp>
          <p:nvCxnSpPr>
            <p:cNvPr id="29" name="직선 연결선 28"/>
            <p:cNvCxnSpPr/>
            <p:nvPr/>
          </p:nvCxnSpPr>
          <p:spPr>
            <a:xfrm>
              <a:off x="659483" y="457200"/>
              <a:ext cx="961759" cy="14206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241191" y="272534"/>
              <a:ext cx="5564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03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913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3CDE7977-1B39-4825-91BF-C1FFAAEF3B07}"/>
              </a:ext>
            </a:extLst>
          </p:cNvPr>
          <p:cNvSpPr/>
          <p:nvPr/>
        </p:nvSpPr>
        <p:spPr>
          <a:xfrm>
            <a:off x="0" y="1309305"/>
            <a:ext cx="12191999" cy="55486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0DBEE499-435F-4B04-9746-6AFE9A4165F9}"/>
              </a:ext>
            </a:extLst>
          </p:cNvPr>
          <p:cNvSpPr/>
          <p:nvPr/>
        </p:nvSpPr>
        <p:spPr>
          <a:xfrm>
            <a:off x="6616608" y="2297491"/>
            <a:ext cx="4741377" cy="4305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5DD02BBA-6C81-49C4-8E00-22FE046A5A61}"/>
              </a:ext>
            </a:extLst>
          </p:cNvPr>
          <p:cNvSpPr/>
          <p:nvPr/>
        </p:nvSpPr>
        <p:spPr>
          <a:xfrm>
            <a:off x="870248" y="2297490"/>
            <a:ext cx="5360796" cy="4305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내용 개체 틀 2">
            <a:extLst>
              <a:ext uri="{FF2B5EF4-FFF2-40B4-BE49-F238E27FC236}">
                <a16:creationId xmlns="" xmlns:a16="http://schemas.microsoft.com/office/drawing/2014/main" id="{86A6C8D0-DD29-45C9-A690-896714BDC72C}"/>
              </a:ext>
            </a:extLst>
          </p:cNvPr>
          <p:cNvSpPr txBox="1">
            <a:spLocks/>
          </p:cNvSpPr>
          <p:nvPr/>
        </p:nvSpPr>
        <p:spPr>
          <a:xfrm>
            <a:off x="6288975" y="1686656"/>
            <a:ext cx="5772150" cy="4093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endParaRPr lang="en-US" altLang="ko-KR" sz="1800" kern="100" dirty="0">
              <a:solidFill>
                <a:srgbClr val="44546A"/>
              </a:solidFill>
              <a:latin typeface="맑은 고딕" panose="020B0503020000020004" pitchFamily="50" charset="-127"/>
              <a:ea typeface="D2Coding ligature" panose="020B0609020101020101" pitchFamily="49" charset="-127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20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endParaRPr lang="en-US" altLang="ko-KR" sz="1800" kern="100" dirty="0">
              <a:solidFill>
                <a:srgbClr val="44546A"/>
              </a:solidFill>
              <a:latin typeface="맑은 고딕" panose="020B0503020000020004" pitchFamily="50" charset="-127"/>
              <a:ea typeface="D2Coding ligature" panose="020B0609020101020101" pitchFamily="49" charset="-127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180121752" descr="EMB00006978171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08" y="2397698"/>
            <a:ext cx="5100492" cy="409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내용 개체 틀 2">
            <a:extLst>
              <a:ext uri="{FF2B5EF4-FFF2-40B4-BE49-F238E27FC236}">
                <a16:creationId xmlns="" xmlns:a16="http://schemas.microsoft.com/office/drawing/2014/main" id="{86A6C8D0-DD29-45C9-A690-896714BDC72C}"/>
              </a:ext>
            </a:extLst>
          </p:cNvPr>
          <p:cNvSpPr txBox="1">
            <a:spLocks/>
          </p:cNvSpPr>
          <p:nvPr/>
        </p:nvSpPr>
        <p:spPr>
          <a:xfrm>
            <a:off x="6789107" y="2583889"/>
            <a:ext cx="4407384" cy="2563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altLang="ko-KR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о </a:t>
            </a:r>
            <a:r>
              <a:rPr lang="ko-KR" altLang="en-US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후보간 </a:t>
            </a:r>
            <a:r>
              <a:rPr lang="ko-KR" altLang="en-US" sz="1600" b="1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지역별 우세 정도</a:t>
            </a:r>
            <a:r>
              <a:rPr lang="ko-KR" altLang="en-US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를 확인하기 위하여 각 후보간의 투표율 차이를 파생변수로 생성하여 분석</a:t>
            </a:r>
            <a:endParaRPr lang="en-US" altLang="ko-KR" sz="1600" kern="100" dirty="0">
              <a:solidFill>
                <a:srgbClr val="44546A"/>
              </a:solidFill>
              <a:latin typeface="Noto Sans CJK JP Light" panose="020B0300000000000000" pitchFamily="34" charset="-127"/>
              <a:ea typeface="문체부 돋음체" panose="020B0609000101010101" pitchFamily="49" charset="-127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20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endParaRPr lang="en-US" altLang="ko-KR" sz="1600" kern="100" dirty="0">
              <a:solidFill>
                <a:srgbClr val="44546A"/>
              </a:solidFill>
              <a:latin typeface="Noto Sans CJK JP Light" panose="020B0300000000000000" pitchFamily="34" charset="-127"/>
              <a:ea typeface="문체부 돋음체" panose="020B0609000101010101" pitchFamily="49" charset="-127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20000"/>
              </a:lnSpc>
              <a:spcAft>
                <a:spcPts val="800"/>
              </a:spcAft>
              <a:buNone/>
            </a:pPr>
            <a:r>
              <a:rPr lang="en-US" altLang="ko-KR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о </a:t>
            </a:r>
            <a:r>
              <a:rPr lang="ko-KR" altLang="en-US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우세정도 결과 </a:t>
            </a:r>
            <a:r>
              <a:rPr lang="ko-KR" altLang="en-US" sz="1600" b="1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김학용 후보가 이규민 후보보다 우세한 지역이 많음</a:t>
            </a:r>
            <a:endParaRPr lang="en-US" altLang="ko-KR" sz="1600" b="1" kern="100" dirty="0">
              <a:solidFill>
                <a:srgbClr val="44546A"/>
              </a:solidFill>
              <a:latin typeface="Noto Sans CJK JP Light" panose="020B0300000000000000" pitchFamily="34" charset="-127"/>
              <a:ea typeface="문체부 돋음체" panose="020B0609000101010101" pitchFamily="49" charset="-127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20000"/>
              </a:lnSpc>
              <a:spcAft>
                <a:spcPts val="800"/>
              </a:spcAft>
              <a:buNone/>
            </a:pPr>
            <a:endParaRPr lang="en-US" altLang="ko-KR" sz="1600" b="1" kern="100" dirty="0">
              <a:solidFill>
                <a:srgbClr val="44546A"/>
              </a:solidFill>
              <a:latin typeface="Noto Sans CJK JP Light" panose="020B0300000000000000" pitchFamily="34" charset="-127"/>
              <a:ea typeface="문체부 돋음체" panose="020B0609000101010101" pitchFamily="49" charset="-127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20000"/>
              </a:lnSpc>
              <a:spcAft>
                <a:spcPts val="800"/>
              </a:spcAft>
              <a:buNone/>
            </a:pPr>
            <a:r>
              <a:rPr lang="en-US" altLang="ko-KR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о </a:t>
            </a:r>
            <a:r>
              <a:rPr lang="ko-KR" altLang="en-US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우세정도 결과는 단순 투표율만 비교해서 나타낸 자료이므로 </a:t>
            </a:r>
            <a:r>
              <a:rPr lang="ko-KR" altLang="en-US" sz="1600" b="1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인구수를 고려하지 않았</a:t>
            </a:r>
            <a:r>
              <a:rPr lang="ko-KR" altLang="en-US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기 때문에 우세 지역이 많다고 하여 당선이 된다고 할 수 없음</a:t>
            </a:r>
            <a:endParaRPr lang="en-US" altLang="ko-KR" sz="1600" kern="100" dirty="0">
              <a:solidFill>
                <a:srgbClr val="44546A"/>
              </a:solidFill>
              <a:latin typeface="Noto Sans CJK JP Light" panose="020B0300000000000000" pitchFamily="34" charset="-127"/>
              <a:ea typeface="문체부 돋음체" panose="020B0609000101010101" pitchFamily="49" charset="-127"/>
              <a:cs typeface="Times New Roman" panose="02020603050405020304" pitchFamily="18" charset="0"/>
            </a:endParaRPr>
          </a:p>
        </p:txBody>
      </p:sp>
      <p:sp>
        <p:nvSpPr>
          <p:cNvPr id="17" name="사각형: 둥근 모서리 21">
            <a:extLst>
              <a:ext uri="{FF2B5EF4-FFF2-40B4-BE49-F238E27FC236}">
                <a16:creationId xmlns="" xmlns:a16="http://schemas.microsoft.com/office/drawing/2014/main" id="{8E08C337-3FCD-4EBB-8196-7EDFE22DEC37}"/>
              </a:ext>
            </a:extLst>
          </p:cNvPr>
          <p:cNvSpPr/>
          <p:nvPr/>
        </p:nvSpPr>
        <p:spPr>
          <a:xfrm>
            <a:off x="674525" y="1513558"/>
            <a:ext cx="5064347" cy="478125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제목 1">
            <a:extLst>
              <a:ext uri="{FF2B5EF4-FFF2-40B4-BE49-F238E27FC236}">
                <a16:creationId xmlns="" xmlns:a16="http://schemas.microsoft.com/office/drawing/2014/main" id="{66A10504-4C3E-4875-A6D3-828FC781319E}"/>
              </a:ext>
            </a:extLst>
          </p:cNvPr>
          <p:cNvSpPr txBox="1">
            <a:spLocks/>
          </p:cNvSpPr>
          <p:nvPr/>
        </p:nvSpPr>
        <p:spPr>
          <a:xfrm>
            <a:off x="735204" y="1167691"/>
            <a:ext cx="6522645" cy="8000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2000" dirty="0">
                <a:solidFill>
                  <a:schemeClr val="tx2"/>
                </a:solidFill>
                <a:latin typeface="Noto Sans CJK KR Black" panose="020B0A00000000000000" pitchFamily="34" charset="-127"/>
                <a:ea typeface="문체부 돋음체" panose="020B0609000101010101" pitchFamily="49" charset="-127"/>
              </a:rPr>
              <a:t>02. </a:t>
            </a:r>
            <a:r>
              <a:rPr lang="ko-KR" altLang="en-US" sz="2000" dirty="0">
                <a:solidFill>
                  <a:schemeClr val="tx2"/>
                </a:solidFill>
                <a:latin typeface="Noto Sans CJK KR Black" panose="020B0A00000000000000" pitchFamily="34" charset="-127"/>
                <a:ea typeface="문체부 돋음체" panose="020B0609000101010101" pitchFamily="49" charset="-127"/>
              </a:rPr>
              <a:t>이규민</a:t>
            </a:r>
            <a:r>
              <a:rPr lang="en-US" altLang="ko-KR" sz="2000" dirty="0">
                <a:solidFill>
                  <a:schemeClr val="tx2"/>
                </a:solidFill>
                <a:latin typeface="Noto Sans CJK KR Black" panose="020B0A00000000000000" pitchFamily="34" charset="-127"/>
                <a:ea typeface="문체부 돋음체" panose="020B0609000101010101" pitchFamily="49" charset="-127"/>
              </a:rPr>
              <a:t>(</a:t>
            </a:r>
            <a:r>
              <a:rPr lang="ko-KR" altLang="en-US" sz="2000" dirty="0">
                <a:solidFill>
                  <a:schemeClr val="tx2"/>
                </a:solidFill>
                <a:latin typeface="Noto Sans CJK KR Black" panose="020B0A00000000000000" pitchFamily="34" charset="-127"/>
                <a:ea typeface="문체부 돋음체" panose="020B0609000101010101" pitchFamily="49" charset="-127"/>
              </a:rPr>
              <a:t>기준</a:t>
            </a:r>
            <a:r>
              <a:rPr lang="en-US" altLang="ko-KR" sz="2000" dirty="0">
                <a:solidFill>
                  <a:schemeClr val="tx2"/>
                </a:solidFill>
                <a:latin typeface="Noto Sans CJK KR Black" panose="020B0A00000000000000" pitchFamily="34" charset="-127"/>
                <a:ea typeface="문체부 돋음체" panose="020B0609000101010101" pitchFamily="49" charset="-127"/>
              </a:rPr>
              <a:t>)</a:t>
            </a:r>
            <a:r>
              <a:rPr lang="ko-KR" altLang="en-US" sz="2000" dirty="0">
                <a:solidFill>
                  <a:schemeClr val="tx2"/>
                </a:solidFill>
                <a:latin typeface="Noto Sans CJK KR Black" panose="020B0A00000000000000" pitchFamily="34" charset="-127"/>
                <a:ea typeface="문체부 돋음체" panose="020B0609000101010101" pitchFamily="49" charset="-127"/>
              </a:rPr>
              <a:t>과 김학용의 투표율 우세정도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391448" y="358603"/>
            <a:ext cx="1845914" cy="711235"/>
            <a:chOff x="204281" y="272534"/>
            <a:chExt cx="1845914" cy="711235"/>
          </a:xfrm>
        </p:grpSpPr>
        <p:sp>
          <p:nvSpPr>
            <p:cNvPr id="19" name="TextBox 18"/>
            <p:cNvSpPr txBox="1"/>
            <p:nvPr/>
          </p:nvSpPr>
          <p:spPr>
            <a:xfrm>
              <a:off x="204281" y="583659"/>
              <a:ext cx="18459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ea typeface="문체부 제목 돋음체" panose="020B0609000101010101" pitchFamily="49" charset="-127"/>
                </a:rPr>
                <a:t>데이터 분석</a:t>
              </a:r>
              <a:endParaRPr lang="ko-KR" altLang="en-US" sz="2000" dirty="0">
                <a:ea typeface="문체부 제목 돋음체" panose="020B0609000101010101" pitchFamily="49" charset="-127"/>
              </a:endParaRPr>
            </a:p>
          </p:txBody>
        </p:sp>
        <p:cxnSp>
          <p:nvCxnSpPr>
            <p:cNvPr id="20" name="직선 연결선 19"/>
            <p:cNvCxnSpPr/>
            <p:nvPr/>
          </p:nvCxnSpPr>
          <p:spPr>
            <a:xfrm>
              <a:off x="659483" y="457200"/>
              <a:ext cx="961759" cy="14206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41191" y="272534"/>
              <a:ext cx="5564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03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3533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A39075CA-0173-43A9-B1C1-13CCFDA03B1D}"/>
              </a:ext>
            </a:extLst>
          </p:cNvPr>
          <p:cNvSpPr/>
          <p:nvPr/>
        </p:nvSpPr>
        <p:spPr>
          <a:xfrm>
            <a:off x="0" y="1309305"/>
            <a:ext cx="12191999" cy="55486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67B71109-F7DF-4D0E-AB0D-E2B377F2F0C5}"/>
              </a:ext>
            </a:extLst>
          </p:cNvPr>
          <p:cNvSpPr/>
          <p:nvPr/>
        </p:nvSpPr>
        <p:spPr>
          <a:xfrm>
            <a:off x="6362784" y="2272993"/>
            <a:ext cx="4661723" cy="43331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50199D65-5F40-464E-8964-62150892BE5F}"/>
              </a:ext>
            </a:extLst>
          </p:cNvPr>
          <p:cNvSpPr/>
          <p:nvPr/>
        </p:nvSpPr>
        <p:spPr>
          <a:xfrm>
            <a:off x="1288071" y="2272994"/>
            <a:ext cx="4372843" cy="43331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179809024" descr="EMB00006978166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283" y="2342793"/>
            <a:ext cx="4030117" cy="417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내용 개체 틀 2">
            <a:extLst>
              <a:ext uri="{FF2B5EF4-FFF2-40B4-BE49-F238E27FC236}">
                <a16:creationId xmlns="" xmlns:a16="http://schemas.microsoft.com/office/drawing/2014/main" id="{86A6C8D0-DD29-45C9-A690-896714BDC72C}"/>
              </a:ext>
            </a:extLst>
          </p:cNvPr>
          <p:cNvSpPr txBox="1">
            <a:spLocks/>
          </p:cNvSpPr>
          <p:nvPr/>
        </p:nvSpPr>
        <p:spPr>
          <a:xfrm>
            <a:off x="6288975" y="1640103"/>
            <a:ext cx="5772150" cy="4093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endParaRPr lang="en-US" altLang="ko-KR" sz="1800" kern="100" dirty="0">
              <a:solidFill>
                <a:srgbClr val="44546A"/>
              </a:solidFill>
              <a:latin typeface="맑은 고딕" panose="020B0503020000020004" pitchFamily="50" charset="-127"/>
              <a:ea typeface="D2Coding ligature" panose="020B0609020101020101" pitchFamily="49" charset="-127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20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endParaRPr lang="en-US" altLang="ko-KR" sz="1800" kern="100" dirty="0">
              <a:solidFill>
                <a:srgbClr val="44546A"/>
              </a:solidFill>
              <a:latin typeface="맑은 고딕" panose="020B0503020000020004" pitchFamily="50" charset="-127"/>
              <a:ea typeface="D2Coding ligature" panose="020B0609020101020101" pitchFamily="49" charset="-127"/>
              <a:cs typeface="Times New Roman" panose="02020603050405020304" pitchFamily="18" charset="0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="" xmlns:a16="http://schemas.microsoft.com/office/drawing/2014/main" id="{86A6C8D0-DD29-45C9-A690-896714BDC72C}"/>
              </a:ext>
            </a:extLst>
          </p:cNvPr>
          <p:cNvSpPr txBox="1">
            <a:spLocks/>
          </p:cNvSpPr>
          <p:nvPr/>
        </p:nvSpPr>
        <p:spPr>
          <a:xfrm>
            <a:off x="6096000" y="1742162"/>
            <a:ext cx="5772150" cy="4093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endParaRPr lang="en-US" altLang="ko-KR" sz="1800" kern="100" dirty="0">
              <a:solidFill>
                <a:srgbClr val="44546A"/>
              </a:solidFill>
              <a:latin typeface="맑은 고딕" panose="020B0503020000020004" pitchFamily="50" charset="-127"/>
              <a:ea typeface="D2Coding ligature" panose="020B0609020101020101" pitchFamily="49" charset="-127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20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endParaRPr lang="en-US" altLang="ko-KR" sz="1800" kern="100" dirty="0">
              <a:solidFill>
                <a:srgbClr val="44546A"/>
              </a:solidFill>
              <a:latin typeface="맑은 고딕" panose="020B0503020000020004" pitchFamily="50" charset="-127"/>
              <a:ea typeface="D2Coding ligature" panose="020B0609020101020101" pitchFamily="49" charset="-127"/>
              <a:cs typeface="Times New Roman" panose="02020603050405020304" pitchFamily="18" charset="0"/>
            </a:endParaRPr>
          </a:p>
        </p:txBody>
      </p:sp>
      <p:sp>
        <p:nvSpPr>
          <p:cNvPr id="20" name="내용 개체 틀 2">
            <a:extLst>
              <a:ext uri="{FF2B5EF4-FFF2-40B4-BE49-F238E27FC236}">
                <a16:creationId xmlns="" xmlns:a16="http://schemas.microsoft.com/office/drawing/2014/main" id="{86A6C8D0-DD29-45C9-A690-896714BDC72C}"/>
              </a:ext>
            </a:extLst>
          </p:cNvPr>
          <p:cNvSpPr txBox="1">
            <a:spLocks/>
          </p:cNvSpPr>
          <p:nvPr/>
        </p:nvSpPr>
        <p:spPr>
          <a:xfrm>
            <a:off x="6492357" y="3336866"/>
            <a:ext cx="4273786" cy="2187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altLang="ko-KR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о </a:t>
            </a:r>
            <a:r>
              <a:rPr lang="ko-KR" altLang="en-US" sz="1600" b="1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안성시 중 투표인수가 가장 많은 </a:t>
            </a:r>
            <a:r>
              <a:rPr lang="en-US" altLang="ko-KR" sz="1600" b="1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3</a:t>
            </a:r>
            <a:r>
              <a:rPr lang="ko-KR" altLang="en-US" sz="1600" b="1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지역 </a:t>
            </a:r>
            <a:r>
              <a:rPr lang="en-US" altLang="ko-KR" sz="1600" b="1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(</a:t>
            </a:r>
            <a:r>
              <a:rPr lang="ko-KR" altLang="en-US" sz="1600" b="1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안성동</a:t>
            </a:r>
            <a:r>
              <a:rPr lang="en-US" altLang="ko-KR" sz="1600" b="1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, </a:t>
            </a:r>
            <a:r>
              <a:rPr lang="ko-KR" altLang="en-US" sz="1600" b="1" kern="100" dirty="0" err="1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공도읍</a:t>
            </a:r>
            <a:r>
              <a:rPr lang="en-US" altLang="ko-KR" sz="1600" b="1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, </a:t>
            </a:r>
            <a:r>
              <a:rPr lang="ko-KR" altLang="en-US" sz="1600" b="1" kern="100" dirty="0" err="1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대덕면</a:t>
            </a:r>
            <a:r>
              <a:rPr lang="en-US" altLang="ko-KR" sz="1600" b="1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)</a:t>
            </a:r>
            <a:r>
              <a:rPr lang="ko-KR" altLang="en-US" sz="1600" b="1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을 모두 이규민이 투표율이 가장 높은 </a:t>
            </a:r>
            <a:r>
              <a:rPr lang="ko-KR" altLang="en-US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것으로 확인됨 </a:t>
            </a:r>
            <a:endParaRPr lang="en-US" altLang="ko-KR" sz="1600" kern="100" dirty="0">
              <a:solidFill>
                <a:srgbClr val="44546A"/>
              </a:solidFill>
              <a:latin typeface="Noto Sans CJK JP Light" panose="020B0300000000000000" pitchFamily="34" charset="-127"/>
              <a:ea typeface="문체부 돋음체" panose="020B0609000101010101" pitchFamily="49" charset="-127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20000"/>
              </a:lnSpc>
              <a:spcAft>
                <a:spcPts val="800"/>
              </a:spcAft>
              <a:buNone/>
            </a:pPr>
            <a:r>
              <a:rPr lang="en-US" altLang="ko-KR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о </a:t>
            </a:r>
            <a:r>
              <a:rPr lang="ko-KR" altLang="en-US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 이규민 후보가 김학용 후보에 비해 우세지역이 적음에도 불구하고 제</a:t>
            </a:r>
            <a:r>
              <a:rPr lang="en-US" altLang="ko-KR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21</a:t>
            </a:r>
            <a:r>
              <a:rPr lang="ko-KR" altLang="en-US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대 </a:t>
            </a:r>
            <a:r>
              <a:rPr lang="ko-KR" altLang="en-US" sz="1600" b="1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총선에 당선된 이유</a:t>
            </a:r>
            <a:r>
              <a:rPr lang="ko-KR" altLang="en-US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를 찾을 수 있음</a:t>
            </a:r>
            <a:endParaRPr lang="en-US" altLang="ko-KR" sz="1600" kern="100" dirty="0">
              <a:solidFill>
                <a:srgbClr val="44546A"/>
              </a:solidFill>
              <a:latin typeface="Noto Sans CJK JP Light" panose="020B0300000000000000" pitchFamily="34" charset="-127"/>
              <a:ea typeface="문체부 돋음체" panose="020B0609000101010101" pitchFamily="49" charset="-127"/>
              <a:cs typeface="Times New Roman" panose="02020603050405020304" pitchFamily="18" charset="0"/>
            </a:endParaRPr>
          </a:p>
        </p:txBody>
      </p:sp>
      <p:sp>
        <p:nvSpPr>
          <p:cNvPr id="18" name="사각형: 둥근 모서리 21">
            <a:extLst>
              <a:ext uri="{FF2B5EF4-FFF2-40B4-BE49-F238E27FC236}">
                <a16:creationId xmlns="" xmlns:a16="http://schemas.microsoft.com/office/drawing/2014/main" id="{8E08C337-3FCD-4EBB-8196-7EDFE22DEC37}"/>
              </a:ext>
            </a:extLst>
          </p:cNvPr>
          <p:cNvSpPr/>
          <p:nvPr/>
        </p:nvSpPr>
        <p:spPr>
          <a:xfrm>
            <a:off x="731181" y="1540642"/>
            <a:ext cx="4354385" cy="450274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>
            <a:extLst>
              <a:ext uri="{FF2B5EF4-FFF2-40B4-BE49-F238E27FC236}">
                <a16:creationId xmlns="" xmlns:a16="http://schemas.microsoft.com/office/drawing/2014/main" id="{66A10504-4C3E-4875-A6D3-828FC781319E}"/>
              </a:ext>
            </a:extLst>
          </p:cNvPr>
          <p:cNvSpPr txBox="1">
            <a:spLocks/>
          </p:cNvSpPr>
          <p:nvPr/>
        </p:nvSpPr>
        <p:spPr>
          <a:xfrm>
            <a:off x="868900" y="1509957"/>
            <a:ext cx="4003725" cy="4809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2000" dirty="0">
                <a:solidFill>
                  <a:schemeClr val="tx2"/>
                </a:solidFill>
                <a:latin typeface="Noto Sans CJK KR Black" panose="020B0A00000000000000" pitchFamily="34" charset="-127"/>
                <a:ea typeface="문체부 돋음체" panose="020B0609000101010101" pitchFamily="49" charset="-127"/>
              </a:rPr>
              <a:t>03. </a:t>
            </a:r>
            <a:r>
              <a:rPr lang="ko-KR" altLang="en-US" sz="2000" dirty="0" err="1">
                <a:solidFill>
                  <a:schemeClr val="tx2"/>
                </a:solidFill>
                <a:latin typeface="Noto Sans CJK KR Black" panose="020B0A00000000000000" pitchFamily="34" charset="-127"/>
                <a:ea typeface="문체부 돋음체" panose="020B0609000101010101" pitchFamily="49" charset="-127"/>
              </a:rPr>
              <a:t>후보별</a:t>
            </a:r>
            <a:r>
              <a:rPr lang="ko-KR" altLang="en-US" sz="2000" dirty="0">
                <a:solidFill>
                  <a:schemeClr val="tx2"/>
                </a:solidFill>
                <a:latin typeface="Noto Sans CJK KR Black" panose="020B0A00000000000000" pitchFamily="34" charset="-127"/>
                <a:ea typeface="문체부 돋음체" panose="020B0609000101010101" pitchFamily="49" charset="-127"/>
              </a:rPr>
              <a:t> 지역별 투표수</a:t>
            </a:r>
            <a:r>
              <a:rPr lang="en-US" altLang="ko-KR" sz="2000" dirty="0">
                <a:solidFill>
                  <a:schemeClr val="tx2"/>
                </a:solidFill>
                <a:latin typeface="Noto Sans CJK KR Black" panose="020B0A00000000000000" pitchFamily="34" charset="-127"/>
                <a:ea typeface="문체부 돋음체" panose="020B0609000101010101" pitchFamily="49" charset="-127"/>
              </a:rPr>
              <a:t>(bar plot)</a:t>
            </a:r>
            <a:endParaRPr lang="ko-KR" altLang="en-US" sz="2000" dirty="0">
              <a:solidFill>
                <a:schemeClr val="tx2"/>
              </a:solidFill>
              <a:latin typeface="Noto Sans CJK KR Black" panose="020B0A00000000000000" pitchFamily="34" charset="-127"/>
              <a:ea typeface="문체부 돋음체" panose="020B0609000101010101" pitchFamily="49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391448" y="358603"/>
            <a:ext cx="1845914" cy="711235"/>
            <a:chOff x="204281" y="272534"/>
            <a:chExt cx="1845914" cy="711235"/>
          </a:xfrm>
        </p:grpSpPr>
        <p:sp>
          <p:nvSpPr>
            <p:cNvPr id="21" name="TextBox 20"/>
            <p:cNvSpPr txBox="1"/>
            <p:nvPr/>
          </p:nvSpPr>
          <p:spPr>
            <a:xfrm>
              <a:off x="204281" y="583659"/>
              <a:ext cx="18459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ea typeface="문체부 제목 돋음체" panose="020B0609000101010101" pitchFamily="49" charset="-127"/>
                </a:rPr>
                <a:t>데이터 분석</a:t>
              </a:r>
              <a:endParaRPr lang="ko-KR" altLang="en-US" sz="2000" dirty="0">
                <a:ea typeface="문체부 제목 돋음체" panose="020B0609000101010101" pitchFamily="49" charset="-127"/>
              </a:endParaRPr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659483" y="457200"/>
              <a:ext cx="961759" cy="14206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41191" y="272534"/>
              <a:ext cx="5564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03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3790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C5263425-8908-48B3-BF25-2103EFC19863}"/>
              </a:ext>
            </a:extLst>
          </p:cNvPr>
          <p:cNvSpPr/>
          <p:nvPr/>
        </p:nvSpPr>
        <p:spPr>
          <a:xfrm>
            <a:off x="0" y="1309305"/>
            <a:ext cx="12191999" cy="55486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665D51EE-92E5-4501-9991-38F9ED6C280B}"/>
              </a:ext>
            </a:extLst>
          </p:cNvPr>
          <p:cNvSpPr/>
          <p:nvPr/>
        </p:nvSpPr>
        <p:spPr>
          <a:xfrm>
            <a:off x="6314769" y="2729560"/>
            <a:ext cx="4413332" cy="38314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DBC4CCCF-5E55-4521-BBF3-CB56C0D39462}"/>
              </a:ext>
            </a:extLst>
          </p:cNvPr>
          <p:cNvSpPr/>
          <p:nvPr/>
        </p:nvSpPr>
        <p:spPr>
          <a:xfrm>
            <a:off x="1382498" y="2729560"/>
            <a:ext cx="4219811" cy="38314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내용 개체 틀 2">
            <a:extLst>
              <a:ext uri="{FF2B5EF4-FFF2-40B4-BE49-F238E27FC236}">
                <a16:creationId xmlns="" xmlns:a16="http://schemas.microsoft.com/office/drawing/2014/main" id="{86A6C8D0-DD29-45C9-A690-896714BDC72C}"/>
              </a:ext>
            </a:extLst>
          </p:cNvPr>
          <p:cNvSpPr txBox="1">
            <a:spLocks/>
          </p:cNvSpPr>
          <p:nvPr/>
        </p:nvSpPr>
        <p:spPr>
          <a:xfrm>
            <a:off x="1386067" y="5990385"/>
            <a:ext cx="4219811" cy="7003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altLang="ko-KR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о </a:t>
            </a:r>
            <a:r>
              <a:rPr lang="ko-KR" altLang="en-US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당선인 이규민의 득표율이 </a:t>
            </a:r>
            <a:r>
              <a:rPr lang="en-US" altLang="ko-KR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50.8%</a:t>
            </a:r>
            <a:r>
              <a:rPr lang="ko-KR" altLang="en-US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로 김학용 득표율인 </a:t>
            </a:r>
            <a:r>
              <a:rPr lang="en-US" altLang="ko-KR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46.22%</a:t>
            </a:r>
            <a:r>
              <a:rPr lang="ko-KR" altLang="en-US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보다 높음</a:t>
            </a:r>
            <a:endParaRPr lang="en-US" altLang="ko-KR" sz="1400" kern="100" dirty="0">
              <a:solidFill>
                <a:srgbClr val="44546A"/>
              </a:solidFill>
              <a:latin typeface="Noto Sans CJK JP Light" panose="020B0300000000000000" pitchFamily="34" charset="-127"/>
              <a:ea typeface="문체부 돋음체" panose="020B0609000101010101" pitchFamily="49" charset="-127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179807904" descr="EMB0000697816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375" y="2990834"/>
            <a:ext cx="3946056" cy="298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_x179810224" descr="EMB00006978167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938" y="2978306"/>
            <a:ext cx="4069738" cy="300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내용 개체 틀 2">
            <a:extLst>
              <a:ext uri="{FF2B5EF4-FFF2-40B4-BE49-F238E27FC236}">
                <a16:creationId xmlns="" xmlns:a16="http://schemas.microsoft.com/office/drawing/2014/main" id="{C9BA59F6-0CEA-4703-9E9F-C7DE7E1ECF06}"/>
              </a:ext>
            </a:extLst>
          </p:cNvPr>
          <p:cNvSpPr txBox="1">
            <a:spLocks/>
          </p:cNvSpPr>
          <p:nvPr/>
        </p:nvSpPr>
        <p:spPr>
          <a:xfrm>
            <a:off x="6392602" y="5990385"/>
            <a:ext cx="4413331" cy="7003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Aft>
                <a:spcPts val="800"/>
              </a:spcAft>
              <a:buNone/>
            </a:pPr>
            <a:r>
              <a:rPr lang="en-US" altLang="ko-KR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о </a:t>
            </a:r>
            <a:r>
              <a:rPr lang="ko-KR" altLang="en-US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당선인 </a:t>
            </a:r>
            <a:r>
              <a:rPr lang="ko-KR" altLang="en-US" sz="1400" kern="100" dirty="0" err="1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이규민의</a:t>
            </a:r>
            <a:r>
              <a:rPr lang="ko-KR" altLang="en-US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 투표수가</a:t>
            </a:r>
            <a:r>
              <a:rPr lang="en-US" altLang="ko-KR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14864</a:t>
            </a:r>
            <a:r>
              <a:rPr lang="ko-KR" altLang="en-US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로 김학용 투표수인 </a:t>
            </a:r>
            <a:r>
              <a:rPr lang="en-US" altLang="ko-KR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13509</a:t>
            </a:r>
            <a:r>
              <a:rPr lang="ko-KR" altLang="en-US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보다 높음</a:t>
            </a:r>
            <a:endParaRPr lang="en-US" altLang="ko-KR" sz="1400" kern="100" dirty="0">
              <a:solidFill>
                <a:srgbClr val="44546A"/>
              </a:solidFill>
              <a:latin typeface="Noto Sans CJK JP Light" panose="020B0300000000000000" pitchFamily="34" charset="-127"/>
              <a:ea typeface="문체부 돋음체" panose="020B0609000101010101" pitchFamily="49" charset="-127"/>
              <a:cs typeface="Times New Roman" panose="02020603050405020304" pitchFamily="18" charset="0"/>
            </a:endParaRPr>
          </a:p>
        </p:txBody>
      </p:sp>
      <p:sp>
        <p:nvSpPr>
          <p:cNvPr id="31" name="내용 개체 틀 2">
            <a:extLst>
              <a:ext uri="{FF2B5EF4-FFF2-40B4-BE49-F238E27FC236}">
                <a16:creationId xmlns="" xmlns:a16="http://schemas.microsoft.com/office/drawing/2014/main" id="{A3038D9A-67E0-4C76-AE07-69EE1976C229}"/>
              </a:ext>
            </a:extLst>
          </p:cNvPr>
          <p:cNvSpPr txBox="1">
            <a:spLocks/>
          </p:cNvSpPr>
          <p:nvPr/>
        </p:nvSpPr>
        <p:spPr>
          <a:xfrm>
            <a:off x="7720476" y="1370661"/>
            <a:ext cx="4471524" cy="2476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spcAft>
                <a:spcPts val="800"/>
              </a:spcAft>
              <a:buNone/>
            </a:pPr>
            <a:r>
              <a:rPr lang="en-US" altLang="ko-KR" sz="9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* </a:t>
            </a:r>
            <a:r>
              <a:rPr lang="ko-KR" altLang="en-US" sz="9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안성시 중 투표인수가 가장 많은 </a:t>
            </a:r>
            <a:r>
              <a:rPr lang="ko-KR" altLang="en-US" sz="900" kern="100" dirty="0" err="1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안성동</a:t>
            </a:r>
            <a:r>
              <a:rPr lang="en-US" altLang="ko-KR" sz="9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(29,261</a:t>
            </a:r>
            <a:r>
              <a:rPr lang="ko-KR" altLang="en-US" sz="9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명</a:t>
            </a:r>
            <a:r>
              <a:rPr lang="en-US" altLang="ko-KR" sz="9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)</a:t>
            </a:r>
            <a:r>
              <a:rPr lang="ko-KR" altLang="en-US" sz="9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의 그래프</a:t>
            </a:r>
            <a:endParaRPr lang="en-US" altLang="ko-KR" sz="900" kern="100" dirty="0">
              <a:solidFill>
                <a:srgbClr val="44546A"/>
              </a:solidFill>
              <a:latin typeface="Noto Sans CJK JP Light" panose="020B0300000000000000" pitchFamily="34" charset="-127"/>
              <a:ea typeface="문체부 돋음체" panose="020B0609000101010101" pitchFamily="49" charset="-127"/>
              <a:cs typeface="Times New Roman" panose="02020603050405020304" pitchFamily="18" charset="0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="" xmlns:a16="http://schemas.microsoft.com/office/drawing/2014/main" id="{66A10504-4C3E-4875-A6D3-828FC781319E}"/>
              </a:ext>
            </a:extLst>
          </p:cNvPr>
          <p:cNvSpPr txBox="1">
            <a:spLocks/>
          </p:cNvSpPr>
          <p:nvPr/>
        </p:nvSpPr>
        <p:spPr>
          <a:xfrm>
            <a:off x="833008" y="1156121"/>
            <a:ext cx="6522645" cy="8000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2000" dirty="0">
                <a:solidFill>
                  <a:schemeClr val="tx2"/>
                </a:solidFill>
                <a:latin typeface="Noto Sans CJK KR Black" panose="020B0A00000000000000" pitchFamily="34" charset="-127"/>
                <a:ea typeface="문체부 돋음체" panose="020B0609000101010101" pitchFamily="49" charset="-127"/>
              </a:rPr>
              <a:t>04. </a:t>
            </a:r>
            <a:r>
              <a:rPr lang="ko-KR" altLang="en-US" sz="2000" dirty="0">
                <a:solidFill>
                  <a:schemeClr val="tx2"/>
                </a:solidFill>
                <a:latin typeface="Noto Sans CJK KR Black" panose="020B0A00000000000000" pitchFamily="34" charset="-127"/>
                <a:ea typeface="문체부 돋음체" panose="020B0609000101010101" pitchFamily="49" charset="-127"/>
              </a:rPr>
              <a:t>지역별 후보 득표수</a:t>
            </a:r>
            <a:r>
              <a:rPr lang="en-US" altLang="ko-KR" sz="2000" dirty="0">
                <a:solidFill>
                  <a:schemeClr val="tx2"/>
                </a:solidFill>
                <a:latin typeface="Noto Sans CJK KR Black" panose="020B0A00000000000000" pitchFamily="34" charset="-127"/>
                <a:ea typeface="문체부 돋음체" panose="020B0609000101010101" pitchFamily="49" charset="-127"/>
              </a:rPr>
              <a:t>(pie chart, bar plot)</a:t>
            </a:r>
            <a:endParaRPr lang="ko-KR" altLang="en-US" sz="2000" dirty="0">
              <a:solidFill>
                <a:schemeClr val="tx2"/>
              </a:solidFill>
              <a:latin typeface="Noto Sans CJK KR Black" panose="020B0A00000000000000" pitchFamily="34" charset="-127"/>
              <a:ea typeface="문체부 돋음체" panose="020B0609000101010101" pitchFamily="49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="" xmlns:a16="http://schemas.microsoft.com/office/drawing/2014/main" id="{38096C19-D0B2-454C-A8A2-37B43BDB54D6}"/>
              </a:ext>
            </a:extLst>
          </p:cNvPr>
          <p:cNvSpPr/>
          <p:nvPr/>
        </p:nvSpPr>
        <p:spPr>
          <a:xfrm>
            <a:off x="1519375" y="2417644"/>
            <a:ext cx="2193607" cy="478125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="" xmlns:a16="http://schemas.microsoft.com/office/drawing/2014/main" id="{707A326A-2B07-4D88-8A0E-235CD5EDBBC9}"/>
              </a:ext>
            </a:extLst>
          </p:cNvPr>
          <p:cNvSpPr/>
          <p:nvPr/>
        </p:nvSpPr>
        <p:spPr>
          <a:xfrm>
            <a:off x="6545866" y="2404704"/>
            <a:ext cx="2193607" cy="478125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제목 1">
            <a:extLst>
              <a:ext uri="{FF2B5EF4-FFF2-40B4-BE49-F238E27FC236}">
                <a16:creationId xmlns="" xmlns:a16="http://schemas.microsoft.com/office/drawing/2014/main" id="{3CF86583-7B3A-46A2-9249-EA4D6BDED723}"/>
              </a:ext>
            </a:extLst>
          </p:cNvPr>
          <p:cNvSpPr txBox="1">
            <a:spLocks/>
          </p:cNvSpPr>
          <p:nvPr/>
        </p:nvSpPr>
        <p:spPr>
          <a:xfrm>
            <a:off x="1510436" y="2455175"/>
            <a:ext cx="2193607" cy="3824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1600" dirty="0" err="1">
                <a:solidFill>
                  <a:schemeClr val="tx2"/>
                </a:solidFill>
                <a:latin typeface="Noto Sans CJK KR Black" panose="020B0A00000000000000" pitchFamily="34" charset="-127"/>
                <a:ea typeface="문체부 돋음체" panose="020B0609000101010101" pitchFamily="49" charset="-127"/>
              </a:rPr>
              <a:t>안성동</a:t>
            </a:r>
            <a:r>
              <a:rPr lang="ko-KR" altLang="en-US" sz="1600" dirty="0">
                <a:solidFill>
                  <a:schemeClr val="tx2"/>
                </a:solidFill>
                <a:latin typeface="Noto Sans CJK KR Black" panose="020B0A00000000000000" pitchFamily="34" charset="-127"/>
                <a:ea typeface="문체부 돋음체" panose="020B0609000101010101" pitchFamily="49" charset="-127"/>
              </a:rPr>
              <a:t> 후보 득표율</a:t>
            </a:r>
          </a:p>
        </p:txBody>
      </p:sp>
      <p:sp>
        <p:nvSpPr>
          <p:cNvPr id="26" name="제목 1">
            <a:extLst>
              <a:ext uri="{FF2B5EF4-FFF2-40B4-BE49-F238E27FC236}">
                <a16:creationId xmlns="" xmlns:a16="http://schemas.microsoft.com/office/drawing/2014/main" id="{A575B0B8-FDE6-42AB-B33B-67F2168149A5}"/>
              </a:ext>
            </a:extLst>
          </p:cNvPr>
          <p:cNvSpPr txBox="1">
            <a:spLocks/>
          </p:cNvSpPr>
          <p:nvPr/>
        </p:nvSpPr>
        <p:spPr>
          <a:xfrm>
            <a:off x="6545865" y="2442648"/>
            <a:ext cx="2193607" cy="3824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1600" dirty="0" err="1">
                <a:solidFill>
                  <a:schemeClr val="tx2"/>
                </a:solidFill>
                <a:latin typeface="Noto Sans CJK KR Black" panose="020B0A00000000000000" pitchFamily="34" charset="-127"/>
                <a:ea typeface="문체부 돋음체" panose="020B0609000101010101" pitchFamily="49" charset="-127"/>
              </a:rPr>
              <a:t>안성동</a:t>
            </a:r>
            <a:r>
              <a:rPr lang="ko-KR" altLang="en-US" sz="1600" dirty="0">
                <a:solidFill>
                  <a:schemeClr val="tx2"/>
                </a:solidFill>
                <a:latin typeface="Noto Sans CJK KR Black" panose="020B0A00000000000000" pitchFamily="34" charset="-127"/>
                <a:ea typeface="문체부 돋음체" panose="020B0609000101010101" pitchFamily="49" charset="-127"/>
              </a:rPr>
              <a:t> 후보 득표수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391448" y="358603"/>
            <a:ext cx="1845914" cy="711235"/>
            <a:chOff x="204281" y="272534"/>
            <a:chExt cx="1845914" cy="711235"/>
          </a:xfrm>
        </p:grpSpPr>
        <p:sp>
          <p:nvSpPr>
            <p:cNvPr id="32" name="TextBox 31"/>
            <p:cNvSpPr txBox="1"/>
            <p:nvPr/>
          </p:nvSpPr>
          <p:spPr>
            <a:xfrm>
              <a:off x="204281" y="583659"/>
              <a:ext cx="18459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ea typeface="문체부 제목 돋음체" panose="020B0609000101010101" pitchFamily="49" charset="-127"/>
                </a:rPr>
                <a:t>데이터 분석</a:t>
              </a:r>
              <a:endParaRPr lang="ko-KR" altLang="en-US" sz="2000" dirty="0">
                <a:ea typeface="문체부 제목 돋음체" panose="020B0609000101010101" pitchFamily="49" charset="-127"/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>
              <a:off x="659483" y="457200"/>
              <a:ext cx="961759" cy="14206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241191" y="272534"/>
              <a:ext cx="5564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03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3879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40441" y="0"/>
            <a:ext cx="12263824" cy="6858000"/>
            <a:chOff x="340441" y="0"/>
            <a:chExt cx="12263824" cy="6858000"/>
          </a:xfrm>
        </p:grpSpPr>
        <p:sp>
          <p:nvSpPr>
            <p:cNvPr id="4" name="직사각형 3"/>
            <p:cNvSpPr/>
            <p:nvPr/>
          </p:nvSpPr>
          <p:spPr>
            <a:xfrm>
              <a:off x="4044466" y="0"/>
              <a:ext cx="8147534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제목 1">
              <a:extLst>
                <a:ext uri="{FF2B5EF4-FFF2-40B4-BE49-F238E27FC236}">
                  <a16:creationId xmlns="" xmlns:a16="http://schemas.microsoft.com/office/drawing/2014/main" id="{6D4F70C9-A91A-4157-9751-25AF50335DEE}"/>
                </a:ext>
              </a:extLst>
            </p:cNvPr>
            <p:cNvSpPr txBox="1">
              <a:spLocks/>
            </p:cNvSpPr>
            <p:nvPr/>
          </p:nvSpPr>
          <p:spPr>
            <a:xfrm>
              <a:off x="8713105" y="4353755"/>
              <a:ext cx="3891160" cy="188420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latinLnBrk="0">
                <a:lnSpc>
                  <a:spcPct val="160000"/>
                </a:lnSpc>
              </a:pPr>
              <a:r>
                <a:rPr lang="en-US" altLang="ko-KR" sz="1800" dirty="0">
                  <a:solidFill>
                    <a:schemeClr val="tx2"/>
                  </a:solidFill>
                  <a:latin typeface="Noto Sans CJK KR Medium" panose="020B0600000000000000" pitchFamily="34" charset="-127"/>
                  <a:ea typeface="문체부 제목 돋음체" panose="020B0609000101010101" pitchFamily="49" charset="-127"/>
                </a:rPr>
                <a:t>01. </a:t>
              </a:r>
              <a:r>
                <a:rPr lang="ko-KR" altLang="en-US" sz="1800" dirty="0">
                  <a:solidFill>
                    <a:schemeClr val="tx2"/>
                  </a:solidFill>
                  <a:latin typeface="Noto Sans CJK KR Medium" panose="020B0600000000000000" pitchFamily="34" charset="-127"/>
                  <a:ea typeface="문체부 제목 돋음체" panose="020B0609000101010101" pitchFamily="49" charset="-127"/>
                </a:rPr>
                <a:t>투표수 </a:t>
              </a:r>
              <a:r>
                <a:rPr lang="en-US" altLang="ko-KR" sz="1800" dirty="0">
                  <a:solidFill>
                    <a:schemeClr val="tx2"/>
                  </a:solidFill>
                  <a:latin typeface="Noto Sans CJK KR Medium" panose="020B0600000000000000" pitchFamily="34" charset="-127"/>
                  <a:ea typeface="문체부 제목 돋음체" panose="020B0609000101010101" pitchFamily="49" charset="-127"/>
                </a:rPr>
                <a:t>&amp; </a:t>
              </a:r>
              <a:r>
                <a:rPr lang="ko-KR" altLang="en-US" sz="1800" dirty="0">
                  <a:solidFill>
                    <a:schemeClr val="tx2"/>
                  </a:solidFill>
                  <a:latin typeface="Noto Sans CJK KR Medium" panose="020B0600000000000000" pitchFamily="34" charset="-127"/>
                  <a:ea typeface="문체부 제목 돋음체" panose="020B0609000101010101" pitchFamily="49" charset="-127"/>
                </a:rPr>
                <a:t>우세 후보 지도</a:t>
              </a:r>
            </a:p>
            <a:p>
              <a:pPr algn="l" latinLnBrk="0">
                <a:lnSpc>
                  <a:spcPct val="160000"/>
                </a:lnSpc>
              </a:pPr>
              <a:r>
                <a:rPr lang="en-US" altLang="ko-KR" sz="1800" dirty="0">
                  <a:solidFill>
                    <a:schemeClr val="tx2"/>
                  </a:solidFill>
                  <a:latin typeface="Noto Sans CJK KR Medium" panose="020B0600000000000000" pitchFamily="34" charset="-127"/>
                  <a:ea typeface="문체부 제목 돋음체" panose="020B0609000101010101" pitchFamily="49" charset="-127"/>
                </a:rPr>
                <a:t>02. </a:t>
              </a:r>
              <a:r>
                <a:rPr lang="ko-KR" altLang="en-US" sz="1800" dirty="0" err="1">
                  <a:solidFill>
                    <a:schemeClr val="tx2"/>
                  </a:solidFill>
                  <a:latin typeface="Noto Sans CJK KR Medium" panose="020B0600000000000000" pitchFamily="34" charset="-127"/>
                  <a:ea typeface="문체부 제목 돋음체" panose="020B0609000101010101" pitchFamily="49" charset="-127"/>
                </a:rPr>
                <a:t>후보별</a:t>
              </a:r>
              <a:r>
                <a:rPr lang="ko-KR" altLang="en-US" sz="1800" dirty="0">
                  <a:solidFill>
                    <a:schemeClr val="tx2"/>
                  </a:solidFill>
                  <a:latin typeface="Noto Sans CJK KR Medium" panose="020B0600000000000000" pitchFamily="34" charset="-127"/>
                  <a:ea typeface="문체부 제목 돋음체" panose="020B0609000101010101" pitchFamily="49" charset="-127"/>
                </a:rPr>
                <a:t> 지역구 득표율</a:t>
              </a:r>
            </a:p>
            <a:p>
              <a:pPr algn="l" latinLnBrk="0">
                <a:lnSpc>
                  <a:spcPct val="160000"/>
                </a:lnSpc>
              </a:pPr>
              <a:r>
                <a:rPr lang="en-US" altLang="ko-KR" sz="1800" dirty="0">
                  <a:solidFill>
                    <a:schemeClr val="tx2"/>
                  </a:solidFill>
                  <a:latin typeface="Noto Sans CJK KR Medium" panose="020B0600000000000000" pitchFamily="34" charset="-127"/>
                  <a:ea typeface="문체부 제목 돋음체" panose="020B0609000101010101" pitchFamily="49" charset="-127"/>
                </a:rPr>
                <a:t>03. </a:t>
              </a:r>
              <a:r>
                <a:rPr lang="ko-KR" altLang="en-US" sz="1800" dirty="0">
                  <a:solidFill>
                    <a:schemeClr val="tx2"/>
                  </a:solidFill>
                  <a:latin typeface="Noto Sans CJK KR Medium" panose="020B0600000000000000" pitchFamily="34" charset="-127"/>
                  <a:ea typeface="문체부 제목 돋음체" panose="020B0609000101010101" pitchFamily="49" charset="-127"/>
                </a:rPr>
                <a:t>지역구별 득표율차 지도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="" xmlns:a16="http://schemas.microsoft.com/office/drawing/2014/main" id="{5AA48680-872B-4C55-91B0-5FD481443337}"/>
                </a:ext>
              </a:extLst>
            </p:cNvPr>
            <p:cNvGrpSpPr/>
            <p:nvPr/>
          </p:nvGrpSpPr>
          <p:grpSpPr>
            <a:xfrm>
              <a:off x="340441" y="262637"/>
              <a:ext cx="10218035" cy="6595363"/>
              <a:chOff x="1606805" y="123002"/>
              <a:chExt cx="34724203" cy="4050986"/>
            </a:xfrm>
          </p:grpSpPr>
          <p:sp>
            <p:nvSpPr>
              <p:cNvPr id="11" name="제목 1">
                <a:extLst>
                  <a:ext uri="{FF2B5EF4-FFF2-40B4-BE49-F238E27FC236}">
                    <a16:creationId xmlns="" xmlns:a16="http://schemas.microsoft.com/office/drawing/2014/main" id="{1B34430C-16FD-4D16-9272-7C001CE11E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993573" y="123002"/>
                <a:ext cx="20337435" cy="2058655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b">
                <a:normAutofit fontScale="97500"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 latinLnBrk="0"/>
                <a:r>
                  <a:rPr lang="ko-KR" altLang="en-US" sz="2500" dirty="0">
                    <a:solidFill>
                      <a:schemeClr val="tx2"/>
                    </a:solidFill>
                    <a:latin typeface="Noto Sans CJK KR Black" panose="020B0A00000000000000" pitchFamily="34" charset="-127"/>
                    <a:ea typeface="문체부 돋음체" panose="020B0609000101010101" pitchFamily="49" charset="-127"/>
                  </a:rPr>
                  <a:t>제 </a:t>
                </a:r>
                <a:r>
                  <a:rPr lang="en-US" altLang="ko-KR" sz="2500" dirty="0">
                    <a:solidFill>
                      <a:schemeClr val="tx2"/>
                    </a:solidFill>
                    <a:latin typeface="Noto Sans CJK KR Black" panose="020B0A00000000000000" pitchFamily="34" charset="-127"/>
                    <a:ea typeface="문체부 돋음체" panose="020B0609000101010101" pitchFamily="49" charset="-127"/>
                  </a:rPr>
                  <a:t>21</a:t>
                </a:r>
                <a:r>
                  <a:rPr lang="ko-KR" altLang="en-US" sz="2500" dirty="0">
                    <a:solidFill>
                      <a:schemeClr val="tx2"/>
                    </a:solidFill>
                    <a:latin typeface="Noto Sans CJK KR Black" panose="020B0A00000000000000" pitchFamily="34" charset="-127"/>
                    <a:ea typeface="문체부 돋음체" panose="020B0609000101010101" pitchFamily="49" charset="-127"/>
                  </a:rPr>
                  <a:t>대 안성시 국회의원 선거 결과</a:t>
                </a:r>
                <a:endParaRPr lang="en-US" altLang="ko-KR" sz="2500" dirty="0">
                  <a:solidFill>
                    <a:schemeClr val="tx2"/>
                  </a:solidFill>
                  <a:latin typeface="Noto Sans CJK KR Black" panose="020B0A00000000000000" pitchFamily="34" charset="-127"/>
                  <a:ea typeface="문체부 돋음체" panose="020B0609000101010101" pitchFamily="49" charset="-127"/>
                </a:endParaRPr>
              </a:p>
              <a:p>
                <a:pPr algn="l" latinLnBrk="0"/>
                <a:r>
                  <a:rPr lang="ko-KR" altLang="en-US" sz="2900" dirty="0">
                    <a:solidFill>
                      <a:schemeClr val="tx2"/>
                    </a:solidFill>
                    <a:latin typeface="Noto Sans CJK KR Black" panose="020B0A00000000000000" pitchFamily="34" charset="-127"/>
                    <a:ea typeface="문체부 돋음체" panose="020B0609000101010101" pitchFamily="49" charset="-127"/>
                  </a:rPr>
                  <a:t> </a:t>
                </a:r>
                <a:r>
                  <a:rPr lang="ko-KR" altLang="en-US" sz="2400" dirty="0">
                    <a:solidFill>
                      <a:schemeClr val="tx2"/>
                    </a:solidFill>
                    <a:latin typeface="Noto Sans CJK KR Black" panose="020B0A00000000000000" pitchFamily="34" charset="-127"/>
                    <a:ea typeface="문체부 돋음체" panose="020B0609000101010101" pitchFamily="49" charset="-127"/>
                  </a:rPr>
                  <a:t> </a:t>
                </a:r>
                <a:endParaRPr lang="en-US" altLang="ko-KR" sz="2400" dirty="0">
                  <a:solidFill>
                    <a:schemeClr val="tx2"/>
                  </a:solidFill>
                  <a:latin typeface="Noto Sans CJK KR Black" panose="020B0A00000000000000" pitchFamily="34" charset="-127"/>
                  <a:ea typeface="문체부 돋음체" panose="020B0609000101010101" pitchFamily="49" charset="-127"/>
                </a:endParaRPr>
              </a:p>
              <a:p>
                <a:pPr algn="l" latinLnBrk="0"/>
                <a:r>
                  <a:rPr lang="ko-KR" altLang="en-US" sz="5400" dirty="0">
                    <a:solidFill>
                      <a:schemeClr val="tx2"/>
                    </a:solidFill>
                    <a:latin typeface="Noto Sans CJK KR Black" panose="020B0A00000000000000" pitchFamily="34" charset="-127"/>
                    <a:ea typeface="문체부 돋음체" panose="020B0609000101010101" pitchFamily="49" charset="-127"/>
                  </a:rPr>
                  <a:t>데이터 지도 시각화</a:t>
                </a:r>
                <a:endParaRPr lang="en-US" altLang="ko-KR" sz="5400" dirty="0">
                  <a:solidFill>
                    <a:schemeClr val="tx2"/>
                  </a:solidFill>
                  <a:latin typeface="Noto Sans CJK KR Black" panose="020B0A00000000000000" pitchFamily="34" charset="-127"/>
                  <a:ea typeface="문체부 돋음체" panose="020B0609000101010101" pitchFamily="49" charset="-127"/>
                </a:endParaRPr>
              </a:p>
            </p:txBody>
          </p:sp>
          <p:sp>
            <p:nvSpPr>
              <p:cNvPr id="13" name="제목 1">
                <a:extLst>
                  <a:ext uri="{FF2B5EF4-FFF2-40B4-BE49-F238E27FC236}">
                    <a16:creationId xmlns="" xmlns:a16="http://schemas.microsoft.com/office/drawing/2014/main" id="{611F72C7-868C-42D9-B7D4-788A30C523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86582" y="1152329"/>
                <a:ext cx="9159614" cy="1672404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atinLnBrk="0"/>
                <a:r>
                  <a:rPr lang="en-US" altLang="ko-KR" sz="14700" b="1" dirty="0">
                    <a:solidFill>
                      <a:schemeClr val="bg1"/>
                    </a:solidFill>
                    <a:latin typeface="Noto Sans CJK KR Black" panose="020B0A00000000000000" pitchFamily="34" charset="-127"/>
                    <a:ea typeface="문체부 제목 돋음체" panose="020B0609000101010101" pitchFamily="49" charset="-127"/>
                  </a:rPr>
                  <a:t>04</a:t>
                </a:r>
                <a:r>
                  <a:rPr lang="en-US" altLang="ko-KR" sz="14700" b="1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lack" panose="020B0A00000000000000" pitchFamily="34" charset="-127"/>
                    <a:ea typeface="문체부 제목 돋음체" panose="020B0609000101010101" pitchFamily="49" charset="-127"/>
                  </a:rPr>
                  <a:t>.</a:t>
                </a:r>
                <a:endParaRPr lang="en-US" altLang="ko-KR" sz="44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문체부 제목 돋음체" panose="020B0609000101010101" pitchFamily="49" charset="-127"/>
                </a:endParaRPr>
              </a:p>
            </p:txBody>
          </p:sp>
          <p:cxnSp>
            <p:nvCxnSpPr>
              <p:cNvPr id="3" name="직선 연결선 2">
                <a:extLst>
                  <a:ext uri="{FF2B5EF4-FFF2-40B4-BE49-F238E27FC236}">
                    <a16:creationId xmlns="" xmlns:a16="http://schemas.microsoft.com/office/drawing/2014/main" id="{6B31FA95-AA22-4929-B2F2-3379754BFD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6805" y="4173988"/>
                <a:ext cx="368620" cy="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5675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지도이(가) 표시된 사진&#10;&#10;자동 생성된 설명">
            <a:extLst>
              <a:ext uri="{FF2B5EF4-FFF2-40B4-BE49-F238E27FC236}">
                <a16:creationId xmlns="" xmlns:a16="http://schemas.microsoft.com/office/drawing/2014/main" id="{BED90039-A0B6-4A39-AA11-131E08066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11" y="0"/>
            <a:ext cx="12209211" cy="7344604"/>
          </a:xfrm>
          <a:prstGeom prst="rect">
            <a:avLst/>
          </a:prstGeom>
        </p:spPr>
      </p:pic>
      <p:sp>
        <p:nvSpPr>
          <p:cNvPr id="5" name="사각형: 둥근 대각선 방향 모서리 4">
            <a:extLst>
              <a:ext uri="{FF2B5EF4-FFF2-40B4-BE49-F238E27FC236}">
                <a16:creationId xmlns="" xmlns:a16="http://schemas.microsoft.com/office/drawing/2014/main" id="{88570F90-06AE-40DB-828D-5331941CD898}"/>
              </a:ext>
            </a:extLst>
          </p:cNvPr>
          <p:cNvSpPr/>
          <p:nvPr/>
        </p:nvSpPr>
        <p:spPr>
          <a:xfrm rot="10800000">
            <a:off x="-262893" y="422924"/>
            <a:ext cx="4349390" cy="1113183"/>
          </a:xfrm>
          <a:prstGeom prst="round2DiagRect">
            <a:avLst>
              <a:gd name="adj1" fmla="val 3898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A8A79F6B-7963-437B-965E-274D32950BCF}"/>
              </a:ext>
            </a:extLst>
          </p:cNvPr>
          <p:cNvGrpSpPr/>
          <p:nvPr/>
        </p:nvGrpSpPr>
        <p:grpSpPr>
          <a:xfrm>
            <a:off x="170742" y="185422"/>
            <a:ext cx="6458657" cy="1194100"/>
            <a:chOff x="448522" y="64546"/>
            <a:chExt cx="6458657" cy="1194100"/>
          </a:xfrm>
        </p:grpSpPr>
        <p:sp>
          <p:nvSpPr>
            <p:cNvPr id="7" name="제목 1">
              <a:extLst>
                <a:ext uri="{FF2B5EF4-FFF2-40B4-BE49-F238E27FC236}">
                  <a16:creationId xmlns="" xmlns:a16="http://schemas.microsoft.com/office/drawing/2014/main" id="{86778E02-7F31-456F-9089-29A957788494}"/>
                </a:ext>
              </a:extLst>
            </p:cNvPr>
            <p:cNvSpPr txBox="1">
              <a:spLocks/>
            </p:cNvSpPr>
            <p:nvPr/>
          </p:nvSpPr>
          <p:spPr>
            <a:xfrm>
              <a:off x="448522" y="458636"/>
              <a:ext cx="6458657" cy="8000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latinLnBrk="0"/>
              <a:r>
                <a:rPr lang="en-US" altLang="ko-KR" sz="16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01. </a:t>
              </a:r>
              <a:r>
                <a:rPr lang="ko-KR" altLang="en-US" sz="16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지역구별 투표수 </a:t>
              </a:r>
              <a:r>
                <a:rPr lang="en-US" altLang="ko-KR" sz="16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&amp; </a:t>
              </a:r>
              <a:r>
                <a:rPr lang="ko-KR" altLang="en-US" sz="16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우세 후보 지도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BCEC0A25-687C-4ECD-B819-AE205BDDE040}"/>
                </a:ext>
              </a:extLst>
            </p:cNvPr>
            <p:cNvSpPr/>
            <p:nvPr/>
          </p:nvSpPr>
          <p:spPr>
            <a:xfrm>
              <a:off x="448523" y="463663"/>
              <a:ext cx="401334" cy="64546"/>
            </a:xfrm>
            <a:prstGeom prst="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제목 1">
              <a:extLst>
                <a:ext uri="{FF2B5EF4-FFF2-40B4-BE49-F238E27FC236}">
                  <a16:creationId xmlns="" xmlns:a16="http://schemas.microsoft.com/office/drawing/2014/main" id="{7BFB891C-ABEA-4DC8-8145-57AD09AAF21F}"/>
                </a:ext>
              </a:extLst>
            </p:cNvPr>
            <p:cNvSpPr txBox="1">
              <a:spLocks/>
            </p:cNvSpPr>
            <p:nvPr/>
          </p:nvSpPr>
          <p:spPr>
            <a:xfrm>
              <a:off x="448523" y="64546"/>
              <a:ext cx="4349390" cy="8000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latinLnBrk="0"/>
              <a:r>
                <a:rPr lang="ko-KR" altLang="en-US" sz="1200" dirty="0">
                  <a:solidFill>
                    <a:schemeClr val="tx2"/>
                  </a:solidFill>
                  <a:latin typeface="Noto Sans CJK KR Medium" panose="020B0600000000000000" pitchFamily="34" charset="-127"/>
                  <a:ea typeface="문체부 돋음체" panose="020B0609000101010101" pitchFamily="49" charset="-127"/>
                </a:rPr>
                <a:t>지도 시각화</a:t>
              </a:r>
              <a:endParaRPr lang="en-US" altLang="ko-KR" sz="1200" dirty="0">
                <a:solidFill>
                  <a:schemeClr val="tx2"/>
                </a:solidFill>
                <a:latin typeface="Noto Sans CJK KR Medium" panose="020B0600000000000000" pitchFamily="34" charset="-127"/>
                <a:ea typeface="문체부 돋음체" panose="020B0609000101010101" pitchFamily="49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034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지도이(가) 표시된 사진&#10;&#10;자동 생성된 설명">
            <a:extLst>
              <a:ext uri="{FF2B5EF4-FFF2-40B4-BE49-F238E27FC236}">
                <a16:creationId xmlns="" xmlns:a16="http://schemas.microsoft.com/office/drawing/2014/main" id="{59954631-041C-4E0C-95B5-544902245A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0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8" name="사각형: 둥근 대각선 방향 모서리 7">
            <a:extLst>
              <a:ext uri="{FF2B5EF4-FFF2-40B4-BE49-F238E27FC236}">
                <a16:creationId xmlns="" xmlns:a16="http://schemas.microsoft.com/office/drawing/2014/main" id="{967A28A3-EF5F-4F96-9977-6D49EC954F25}"/>
              </a:ext>
            </a:extLst>
          </p:cNvPr>
          <p:cNvSpPr/>
          <p:nvPr/>
        </p:nvSpPr>
        <p:spPr>
          <a:xfrm rot="10800000">
            <a:off x="-262893" y="422924"/>
            <a:ext cx="4349390" cy="1113183"/>
          </a:xfrm>
          <a:prstGeom prst="round2DiagRect">
            <a:avLst>
              <a:gd name="adj1" fmla="val 3898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C69DE7E3-06CE-4DFC-B0F0-2E21ABA2873F}"/>
              </a:ext>
            </a:extLst>
          </p:cNvPr>
          <p:cNvGrpSpPr/>
          <p:nvPr/>
        </p:nvGrpSpPr>
        <p:grpSpPr>
          <a:xfrm>
            <a:off x="170742" y="185422"/>
            <a:ext cx="6458657" cy="1194100"/>
            <a:chOff x="448522" y="64546"/>
            <a:chExt cx="6458657" cy="1194100"/>
          </a:xfrm>
        </p:grpSpPr>
        <p:sp>
          <p:nvSpPr>
            <p:cNvPr id="10" name="제목 1">
              <a:extLst>
                <a:ext uri="{FF2B5EF4-FFF2-40B4-BE49-F238E27FC236}">
                  <a16:creationId xmlns="" xmlns:a16="http://schemas.microsoft.com/office/drawing/2014/main" id="{C8208086-8A39-4D3D-889C-CE7A1F138B0C}"/>
                </a:ext>
              </a:extLst>
            </p:cNvPr>
            <p:cNvSpPr txBox="1">
              <a:spLocks/>
            </p:cNvSpPr>
            <p:nvPr/>
          </p:nvSpPr>
          <p:spPr>
            <a:xfrm>
              <a:off x="448522" y="458636"/>
              <a:ext cx="6458657" cy="8000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latinLnBrk="0"/>
              <a:r>
                <a:rPr lang="en-US" altLang="ko-KR" sz="16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01. </a:t>
              </a:r>
              <a:r>
                <a:rPr lang="ko-KR" altLang="en-US" sz="16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지역구별 투표수 </a:t>
              </a:r>
              <a:r>
                <a:rPr lang="en-US" altLang="ko-KR" sz="16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&amp; </a:t>
              </a:r>
              <a:r>
                <a:rPr lang="ko-KR" altLang="en-US" sz="16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우세 후보 지도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3C980450-F7EF-4FF4-967B-9386880EAF4A}"/>
                </a:ext>
              </a:extLst>
            </p:cNvPr>
            <p:cNvSpPr/>
            <p:nvPr/>
          </p:nvSpPr>
          <p:spPr>
            <a:xfrm>
              <a:off x="448523" y="463663"/>
              <a:ext cx="401334" cy="64546"/>
            </a:xfrm>
            <a:prstGeom prst="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제목 1">
              <a:extLst>
                <a:ext uri="{FF2B5EF4-FFF2-40B4-BE49-F238E27FC236}">
                  <a16:creationId xmlns="" xmlns:a16="http://schemas.microsoft.com/office/drawing/2014/main" id="{4241CF0D-E158-4016-BA02-160A83808D02}"/>
                </a:ext>
              </a:extLst>
            </p:cNvPr>
            <p:cNvSpPr txBox="1">
              <a:spLocks/>
            </p:cNvSpPr>
            <p:nvPr/>
          </p:nvSpPr>
          <p:spPr>
            <a:xfrm>
              <a:off x="448523" y="64546"/>
              <a:ext cx="4349390" cy="8000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latinLnBrk="0"/>
              <a:r>
                <a:rPr lang="ko-KR" altLang="en-US" sz="1200" dirty="0">
                  <a:solidFill>
                    <a:schemeClr val="tx2"/>
                  </a:solidFill>
                  <a:latin typeface="Noto Sans CJK KR Medium" panose="020B0600000000000000" pitchFamily="34" charset="-127"/>
                  <a:ea typeface="문체부 돋음체" panose="020B0609000101010101" pitchFamily="49" charset="-127"/>
                </a:rPr>
                <a:t>지도 시각화</a:t>
              </a:r>
              <a:endParaRPr lang="en-US" altLang="ko-KR" sz="1200" dirty="0">
                <a:solidFill>
                  <a:schemeClr val="tx2"/>
                </a:solidFill>
                <a:latin typeface="Noto Sans CJK KR Medium" panose="020B0600000000000000" pitchFamily="34" charset="-127"/>
                <a:ea typeface="문체부 돋음체" panose="020B0609000101010101" pitchFamily="49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030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지도이(가) 표시된 사진&#10;&#10;자동 생성된 설명">
            <a:extLst>
              <a:ext uri="{FF2B5EF4-FFF2-40B4-BE49-F238E27FC236}">
                <a16:creationId xmlns="" xmlns:a16="http://schemas.microsoft.com/office/drawing/2014/main" id="{59954631-041C-4E0C-95B5-544902245A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03"/>
          <a:stretch/>
        </p:blipFill>
        <p:spPr>
          <a:xfrm>
            <a:off x="0" y="8388"/>
            <a:ext cx="12192000" cy="6858001"/>
          </a:xfrm>
          <a:prstGeom prst="rect">
            <a:avLst/>
          </a:prstGeom>
        </p:spPr>
      </p:pic>
      <p:sp>
        <p:nvSpPr>
          <p:cNvPr id="15" name="사각형: 둥근 대각선 방향 모서리 14">
            <a:extLst>
              <a:ext uri="{FF2B5EF4-FFF2-40B4-BE49-F238E27FC236}">
                <a16:creationId xmlns="" xmlns:a16="http://schemas.microsoft.com/office/drawing/2014/main" id="{6157169F-9E0B-4CF1-A424-504236930362}"/>
              </a:ext>
            </a:extLst>
          </p:cNvPr>
          <p:cNvSpPr/>
          <p:nvPr/>
        </p:nvSpPr>
        <p:spPr>
          <a:xfrm>
            <a:off x="194551" y="964734"/>
            <a:ext cx="3766967" cy="1753300"/>
          </a:xfrm>
          <a:prstGeom prst="round2DiagRect">
            <a:avLst/>
          </a:prstGeom>
          <a:solidFill>
            <a:schemeClr val="accent1">
              <a:lumMod val="40000"/>
              <a:lumOff val="6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말풍선: 모서리가 둥근 사각형 3">
            <a:extLst>
              <a:ext uri="{FF2B5EF4-FFF2-40B4-BE49-F238E27FC236}">
                <a16:creationId xmlns="" xmlns:a16="http://schemas.microsoft.com/office/drawing/2014/main" id="{67BA82D6-E290-480E-AF1C-3DA89A114A65}"/>
              </a:ext>
            </a:extLst>
          </p:cNvPr>
          <p:cNvSpPr/>
          <p:nvPr/>
        </p:nvSpPr>
        <p:spPr>
          <a:xfrm>
            <a:off x="8951053" y="1606971"/>
            <a:ext cx="3046396" cy="571341"/>
          </a:xfrm>
          <a:prstGeom prst="wedgeRoundRectCallout">
            <a:avLst>
              <a:gd name="adj1" fmla="val -35591"/>
              <a:gd name="adj2" fmla="val 92160"/>
              <a:gd name="adj3" fmla="val 16667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400" kern="100" dirty="0">
                <a:solidFill>
                  <a:schemeClr val="bg1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마커로 각 후보 </a:t>
            </a:r>
            <a:r>
              <a:rPr lang="ko-KR" altLang="en-US" sz="1400" b="1" kern="100" dirty="0">
                <a:solidFill>
                  <a:schemeClr val="bg1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정당의 </a:t>
            </a:r>
            <a:r>
              <a:rPr lang="ko-KR" altLang="en-US" sz="1400" b="1" kern="100" dirty="0" err="1">
                <a:solidFill>
                  <a:schemeClr val="bg1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대표색</a:t>
            </a:r>
            <a:r>
              <a:rPr lang="ko-KR" altLang="en-US" sz="1400" b="1" kern="100" dirty="0">
                <a:solidFill>
                  <a:schemeClr val="bg1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 </a:t>
            </a:r>
            <a:r>
              <a:rPr lang="ko-KR" altLang="en-US" sz="1400" kern="100" dirty="0">
                <a:solidFill>
                  <a:schemeClr val="bg1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표시</a:t>
            </a:r>
            <a:endParaRPr lang="en-US" altLang="ko-KR" sz="1400" kern="100" dirty="0">
              <a:solidFill>
                <a:schemeClr val="bg1"/>
              </a:solidFill>
              <a:latin typeface="Noto Sans CJK JP Light" panose="020B0300000000000000" pitchFamily="34" charset="-127"/>
              <a:ea typeface="문체부 돋음체" panose="020B0609000101010101" pitchFamily="49" charset="-127"/>
              <a:cs typeface="Times New Roman" panose="02020603050405020304" pitchFamily="18" charset="0"/>
            </a:endParaRPr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="" xmlns:a16="http://schemas.microsoft.com/office/drawing/2014/main" id="{7CD71A8C-ECCE-457B-9E1A-112B948545D1}"/>
              </a:ext>
            </a:extLst>
          </p:cNvPr>
          <p:cNvSpPr/>
          <p:nvPr/>
        </p:nvSpPr>
        <p:spPr>
          <a:xfrm>
            <a:off x="7041159" y="569095"/>
            <a:ext cx="3255236" cy="571341"/>
          </a:xfrm>
          <a:prstGeom prst="wedgeRoundRectCallout">
            <a:avLst>
              <a:gd name="adj1" fmla="val -7979"/>
              <a:gd name="adj2" fmla="val -76694"/>
              <a:gd name="adj3" fmla="val 16667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400" kern="100" dirty="0" err="1">
                <a:solidFill>
                  <a:schemeClr val="bg1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그라데이션에</a:t>
            </a:r>
            <a:r>
              <a:rPr lang="ko-KR" altLang="en-US" sz="1400" kern="100" dirty="0">
                <a:solidFill>
                  <a:schemeClr val="bg1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 따른 </a:t>
            </a:r>
            <a:r>
              <a:rPr lang="ko-KR" altLang="en-US" sz="1400" b="1" kern="100" dirty="0">
                <a:solidFill>
                  <a:schemeClr val="bg1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수치</a:t>
            </a:r>
            <a:r>
              <a:rPr lang="ko-KR" altLang="en-US" sz="1400" kern="100" dirty="0">
                <a:solidFill>
                  <a:schemeClr val="bg1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 정보와 </a:t>
            </a:r>
            <a:r>
              <a:rPr lang="ko-KR" altLang="en-US" sz="1400" b="1" kern="100" dirty="0">
                <a:solidFill>
                  <a:schemeClr val="bg1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범례</a:t>
            </a:r>
            <a:r>
              <a:rPr lang="ko-KR" altLang="en-US" sz="1400" kern="100" dirty="0">
                <a:solidFill>
                  <a:schemeClr val="bg1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2" name="말풍선: 모서리가 둥근 사각형 21">
            <a:extLst>
              <a:ext uri="{FF2B5EF4-FFF2-40B4-BE49-F238E27FC236}">
                <a16:creationId xmlns="" xmlns:a16="http://schemas.microsoft.com/office/drawing/2014/main" id="{BF4BCCFD-ABFF-498C-AD6F-DB867CA276C6}"/>
              </a:ext>
            </a:extLst>
          </p:cNvPr>
          <p:cNvSpPr/>
          <p:nvPr/>
        </p:nvSpPr>
        <p:spPr>
          <a:xfrm>
            <a:off x="5737428" y="4840288"/>
            <a:ext cx="1955278" cy="571341"/>
          </a:xfrm>
          <a:prstGeom prst="wedgeRoundRectCallout">
            <a:avLst>
              <a:gd name="adj1" fmla="val -60604"/>
              <a:gd name="adj2" fmla="val -50264"/>
              <a:gd name="adj3" fmla="val 16667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400" kern="100" dirty="0">
                <a:solidFill>
                  <a:schemeClr val="bg1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해당 읍</a:t>
            </a:r>
            <a:r>
              <a:rPr lang="en-US" altLang="ko-KR" sz="1400" kern="100" dirty="0">
                <a:solidFill>
                  <a:schemeClr val="bg1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,</a:t>
            </a:r>
            <a:r>
              <a:rPr lang="ko-KR" altLang="en-US" sz="1400" kern="100" dirty="0">
                <a:solidFill>
                  <a:schemeClr val="bg1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면</a:t>
            </a:r>
            <a:r>
              <a:rPr lang="en-US" altLang="ko-KR" sz="1400" kern="100" dirty="0">
                <a:solidFill>
                  <a:schemeClr val="bg1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,</a:t>
            </a:r>
            <a:r>
              <a:rPr lang="ko-KR" altLang="en-US" sz="1400" kern="100" dirty="0">
                <a:solidFill>
                  <a:schemeClr val="bg1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동의 </a:t>
            </a:r>
            <a:r>
              <a:rPr lang="ko-KR" altLang="en-US" sz="1400" b="1" kern="100" dirty="0">
                <a:solidFill>
                  <a:schemeClr val="bg1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이름</a:t>
            </a:r>
            <a:r>
              <a:rPr lang="ko-KR" altLang="en-US" sz="1400" kern="100" dirty="0">
                <a:solidFill>
                  <a:schemeClr val="bg1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과 </a:t>
            </a:r>
            <a:r>
              <a:rPr lang="ko-KR" altLang="en-US" sz="1400" b="1" kern="100" dirty="0">
                <a:solidFill>
                  <a:schemeClr val="bg1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투표수</a:t>
            </a:r>
            <a:r>
              <a:rPr lang="ko-KR" altLang="en-US" sz="1400" kern="100" dirty="0">
                <a:solidFill>
                  <a:schemeClr val="bg1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 정보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="" xmlns:a16="http://schemas.microsoft.com/office/drawing/2014/main" id="{4D328D86-83E1-4208-B498-B1805C67E3EB}"/>
              </a:ext>
            </a:extLst>
          </p:cNvPr>
          <p:cNvSpPr txBox="1">
            <a:spLocks/>
          </p:cNvSpPr>
          <p:nvPr/>
        </p:nvSpPr>
        <p:spPr>
          <a:xfrm>
            <a:off x="362076" y="1366638"/>
            <a:ext cx="3431916" cy="1186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ko-KR" altLang="en-US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안성시 지역구별 투표수를 </a:t>
            </a:r>
            <a:r>
              <a:rPr lang="ko-KR" altLang="en-US" sz="1400" b="1" kern="100" dirty="0" err="1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그라데이션</a:t>
            </a:r>
            <a:r>
              <a:rPr lang="ko-KR" altLang="en-US" sz="1400" kern="100" dirty="0" err="1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으로</a:t>
            </a:r>
            <a:r>
              <a:rPr lang="ko-KR" altLang="en-US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 표현해 투표인구가 많은 지역 시각화</a:t>
            </a:r>
            <a:endParaRPr lang="en-US" altLang="ko-KR" sz="1400" kern="100" dirty="0">
              <a:solidFill>
                <a:srgbClr val="44546A"/>
              </a:solidFill>
              <a:latin typeface="Noto Sans CJK JP Light" panose="020B0300000000000000" pitchFamily="34" charset="-127"/>
              <a:ea typeface="문체부 돋음체" panose="020B0609000101010101" pitchFamily="49" charset="-127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ko-KR" altLang="en-US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지역 위에 마우스가 올라가면 </a:t>
            </a:r>
            <a:r>
              <a:rPr lang="ko-KR" altLang="en-US" sz="1400" b="1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반응</a:t>
            </a:r>
            <a:endParaRPr lang="en-US" altLang="ko-KR" sz="1400" b="1" kern="100" dirty="0">
              <a:solidFill>
                <a:srgbClr val="44546A"/>
              </a:solidFill>
              <a:latin typeface="Noto Sans CJK JP Light" panose="020B0300000000000000" pitchFamily="34" charset="-127"/>
              <a:ea typeface="문체부 돋음체" panose="020B0609000101010101" pitchFamily="49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55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1322472" y="1561767"/>
            <a:ext cx="4267853" cy="2091917"/>
            <a:chOff x="3946372" y="1854023"/>
            <a:chExt cx="4267853" cy="2091917"/>
          </a:xfrm>
        </p:grpSpPr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A3C34650-0C7D-4F3A-AF15-EA5F7BEE2861}"/>
                </a:ext>
              </a:extLst>
            </p:cNvPr>
            <p:cNvSpPr/>
            <p:nvPr/>
          </p:nvSpPr>
          <p:spPr>
            <a:xfrm>
              <a:off x="7598404" y="3313259"/>
              <a:ext cx="615821" cy="632681"/>
            </a:xfrm>
            <a:prstGeom prst="rect">
              <a:avLst/>
            </a:prstGeom>
            <a:solidFill>
              <a:srgbClr val="61D6FF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3AAEB204-09C5-445C-8F02-C974A3ACF200}"/>
                </a:ext>
              </a:extLst>
            </p:cNvPr>
            <p:cNvSpPr/>
            <p:nvPr/>
          </p:nvSpPr>
          <p:spPr>
            <a:xfrm>
              <a:off x="4083294" y="2142160"/>
              <a:ext cx="4025411" cy="17298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900" kern="0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F5CA94CB-9AC1-4BB8-AB50-BA5C0CC171BD}"/>
                </a:ext>
              </a:extLst>
            </p:cNvPr>
            <p:cNvSpPr/>
            <p:nvPr/>
          </p:nvSpPr>
          <p:spPr>
            <a:xfrm>
              <a:off x="3946372" y="1854023"/>
              <a:ext cx="612000" cy="61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pic>
          <p:nvPicPr>
            <p:cNvPr id="33" name="그림 32">
              <a:extLst>
                <a:ext uri="{FF2B5EF4-FFF2-40B4-BE49-F238E27FC236}">
                  <a16:creationId xmlns="" xmlns:a16="http://schemas.microsoft.com/office/drawing/2014/main" id="{9409AEC3-5F8A-4FC5-8D2B-C6C2080A2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6298" y="1985725"/>
              <a:ext cx="352148" cy="352148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31" name="TextBox 30"/>
            <p:cNvSpPr txBox="1"/>
            <p:nvPr/>
          </p:nvSpPr>
          <p:spPr>
            <a:xfrm>
              <a:off x="4468533" y="2466023"/>
              <a:ext cx="327697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/>
              <a:r>
                <a:rPr lang="en-US" altLang="ko-KR" sz="2400" b="1" dirty="0">
                  <a:solidFill>
                    <a:schemeClr val="tx2"/>
                  </a:solidFill>
                  <a:latin typeface="Noto Sans CJK KR Medium" panose="020B0600000000000000" pitchFamily="34" charset="-127"/>
                  <a:ea typeface="문체부 제목 돋음체" panose="020B0609000101010101" pitchFamily="49" charset="-127"/>
                </a:rPr>
                <a:t>[</a:t>
              </a:r>
              <a:r>
                <a:rPr lang="ko-KR" altLang="en-US" sz="2400" b="1" dirty="0">
                  <a:solidFill>
                    <a:schemeClr val="tx2"/>
                  </a:solidFill>
                  <a:latin typeface="Noto Sans CJK KR Medium" panose="020B0600000000000000" pitchFamily="34" charset="-127"/>
                  <a:ea typeface="문체부 제목 돋음체" panose="020B0609000101010101" pitchFamily="49" charset="-127"/>
                </a:rPr>
                <a:t>김준형</a:t>
              </a:r>
              <a:r>
                <a:rPr lang="en-US" altLang="ko-KR" sz="2400" b="1" dirty="0">
                  <a:solidFill>
                    <a:schemeClr val="tx2"/>
                  </a:solidFill>
                  <a:latin typeface="Noto Sans CJK KR Medium" panose="020B0600000000000000" pitchFamily="34" charset="-127"/>
                  <a:ea typeface="문체부 제목 돋음체" panose="020B0609000101010101" pitchFamily="49" charset="-127"/>
                </a:rPr>
                <a:t>] </a:t>
              </a:r>
              <a:endParaRPr lang="en-US" altLang="ko-KR" sz="2000" b="1" dirty="0">
                <a:solidFill>
                  <a:schemeClr val="tx2"/>
                </a:solidFill>
                <a:latin typeface="Noto Sans CJK KR Medium" panose="020B0600000000000000" pitchFamily="34" charset="-127"/>
                <a:ea typeface="문체부 제목 돋음체" panose="020B0609000101010101" pitchFamily="49" charset="-127"/>
              </a:endParaRPr>
            </a:p>
            <a:p>
              <a:pPr latinLnBrk="0"/>
              <a:r>
                <a:rPr lang="ko-KR" altLang="en-US" sz="2000" dirty="0">
                  <a:solidFill>
                    <a:schemeClr val="tx2"/>
                  </a:solidFill>
                  <a:latin typeface="Noto Sans CJK KR Medium" panose="020B0600000000000000" pitchFamily="34" charset="-127"/>
                  <a:ea typeface="문체부 제목 돋음체" panose="020B0609000101010101" pitchFamily="49" charset="-127"/>
                </a:rPr>
                <a:t>데이터 선별 수집 및 전처리 </a:t>
              </a:r>
              <a:r>
                <a:rPr lang="en-US" altLang="ko-KR" sz="2000" dirty="0">
                  <a:solidFill>
                    <a:schemeClr val="tx2"/>
                  </a:solidFill>
                  <a:latin typeface="Noto Sans CJK KR Medium" panose="020B0600000000000000" pitchFamily="34" charset="-127"/>
                  <a:ea typeface="문체부 제목 돋음체" panose="020B0609000101010101" pitchFamily="49" charset="-127"/>
                </a:rPr>
                <a:t>(R)</a:t>
              </a: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A3C34650-0C7D-4F3A-AF15-EA5F7BEE2861}"/>
              </a:ext>
            </a:extLst>
          </p:cNvPr>
          <p:cNvSpPr/>
          <p:nvPr/>
        </p:nvSpPr>
        <p:spPr>
          <a:xfrm>
            <a:off x="10657032" y="3021003"/>
            <a:ext cx="615821" cy="632681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1322472" y="4315987"/>
            <a:ext cx="4255327" cy="2091917"/>
            <a:chOff x="3946372" y="1854023"/>
            <a:chExt cx="4255327" cy="2091917"/>
          </a:xfrm>
        </p:grpSpPr>
        <p:sp>
          <p:nvSpPr>
            <p:cNvPr id="43" name="직사각형 42">
              <a:extLst>
                <a:ext uri="{FF2B5EF4-FFF2-40B4-BE49-F238E27FC236}">
                  <a16:creationId xmlns="" xmlns:a16="http://schemas.microsoft.com/office/drawing/2014/main" id="{A3C34650-0C7D-4F3A-AF15-EA5F7BEE2861}"/>
                </a:ext>
              </a:extLst>
            </p:cNvPr>
            <p:cNvSpPr/>
            <p:nvPr/>
          </p:nvSpPr>
          <p:spPr>
            <a:xfrm>
              <a:off x="7585878" y="3313259"/>
              <a:ext cx="615821" cy="632681"/>
            </a:xfrm>
            <a:prstGeom prst="rect">
              <a:avLst/>
            </a:prstGeom>
            <a:solidFill>
              <a:srgbClr val="61D6FF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="" xmlns:a16="http://schemas.microsoft.com/office/drawing/2014/main" id="{3AAEB204-09C5-445C-8F02-C974A3ACF200}"/>
                </a:ext>
              </a:extLst>
            </p:cNvPr>
            <p:cNvSpPr/>
            <p:nvPr/>
          </p:nvSpPr>
          <p:spPr>
            <a:xfrm>
              <a:off x="4083294" y="2142160"/>
              <a:ext cx="4025411" cy="17298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900" kern="0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="" xmlns:a16="http://schemas.microsoft.com/office/drawing/2014/main" id="{F5CA94CB-9AC1-4BB8-AB50-BA5C0CC171BD}"/>
                </a:ext>
              </a:extLst>
            </p:cNvPr>
            <p:cNvSpPr/>
            <p:nvPr/>
          </p:nvSpPr>
          <p:spPr>
            <a:xfrm>
              <a:off x="3946372" y="1854023"/>
              <a:ext cx="612000" cy="61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pic>
          <p:nvPicPr>
            <p:cNvPr id="49" name="그림 48">
              <a:extLst>
                <a:ext uri="{FF2B5EF4-FFF2-40B4-BE49-F238E27FC236}">
                  <a16:creationId xmlns="" xmlns:a16="http://schemas.microsoft.com/office/drawing/2014/main" id="{9409AEC3-5F8A-4FC5-8D2B-C6C2080A2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2946" y="1983783"/>
              <a:ext cx="335500" cy="335500"/>
            </a:xfrm>
            <a:prstGeom prst="rect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47" name="TextBox 46"/>
            <p:cNvSpPr txBox="1"/>
            <p:nvPr/>
          </p:nvSpPr>
          <p:spPr>
            <a:xfrm>
              <a:off x="4468533" y="2466023"/>
              <a:ext cx="369558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/>
              <a:r>
                <a:rPr lang="en-US" altLang="ko-KR" sz="2400" b="1" dirty="0">
                  <a:solidFill>
                    <a:schemeClr val="tx2"/>
                  </a:solidFill>
                  <a:latin typeface="Noto Sans CJK KR Medium" panose="020B0600000000000000" pitchFamily="34" charset="-127"/>
                  <a:ea typeface="문체부 제목 돋음체" panose="020B0609000101010101" pitchFamily="49" charset="-127"/>
                </a:rPr>
                <a:t>[</a:t>
              </a:r>
              <a:r>
                <a:rPr lang="ko-KR" altLang="en-US" sz="2400" b="1" dirty="0">
                  <a:solidFill>
                    <a:schemeClr val="tx2"/>
                  </a:solidFill>
                  <a:latin typeface="Noto Sans CJK KR Medium" panose="020B0600000000000000" pitchFamily="34" charset="-127"/>
                  <a:ea typeface="문체부 제목 돋음체" panose="020B0609000101010101" pitchFamily="49" charset="-127"/>
                </a:rPr>
                <a:t>박요한</a:t>
              </a:r>
              <a:r>
                <a:rPr lang="en-US" altLang="ko-KR" sz="2400" b="1" dirty="0" smtClean="0">
                  <a:solidFill>
                    <a:schemeClr val="tx2"/>
                  </a:solidFill>
                  <a:latin typeface="Noto Sans CJK KR Medium" panose="020B0600000000000000" pitchFamily="34" charset="-127"/>
                  <a:ea typeface="문체부 제목 돋음체" panose="020B0609000101010101" pitchFamily="49" charset="-127"/>
                </a:rPr>
                <a:t>]</a:t>
              </a:r>
              <a:endParaRPr lang="en-US" altLang="ko-KR" sz="2000" dirty="0">
                <a:solidFill>
                  <a:schemeClr val="tx2"/>
                </a:solidFill>
                <a:latin typeface="Noto Sans CJK KR Medium" panose="020B0600000000000000" pitchFamily="34" charset="-127"/>
                <a:ea typeface="문체부 제목 돋음체" panose="020B0609000101010101" pitchFamily="49" charset="-127"/>
              </a:endParaRPr>
            </a:p>
            <a:p>
              <a:pPr latinLnBrk="0"/>
              <a:r>
                <a:rPr lang="ko-KR" altLang="en-US" sz="2000" dirty="0">
                  <a:solidFill>
                    <a:schemeClr val="tx2"/>
                  </a:solidFill>
                  <a:latin typeface="Noto Sans CJK KR Medium" panose="020B0600000000000000" pitchFamily="34" charset="-127"/>
                  <a:ea typeface="문체부 제목 돋음체" panose="020B0609000101010101" pitchFamily="49" charset="-127"/>
                </a:rPr>
                <a:t>지도 데이터 전처리 및 시각화 </a:t>
              </a:r>
              <a:endParaRPr lang="en-US" altLang="ko-KR" sz="2000" dirty="0">
                <a:solidFill>
                  <a:schemeClr val="tx2"/>
                </a:solidFill>
                <a:latin typeface="Noto Sans CJK KR Medium" panose="020B0600000000000000" pitchFamily="34" charset="-127"/>
                <a:ea typeface="문체부 제목 돋음체" panose="020B0609000101010101" pitchFamily="49" charset="-127"/>
              </a:endParaRPr>
            </a:p>
            <a:p>
              <a:pPr latinLnBrk="0"/>
              <a:r>
                <a:rPr lang="en-US" altLang="ko-KR" sz="2000" dirty="0">
                  <a:solidFill>
                    <a:schemeClr val="tx2"/>
                  </a:solidFill>
                  <a:latin typeface="Noto Sans CJK KR Medium" panose="020B0600000000000000" pitchFamily="34" charset="-127"/>
                  <a:ea typeface="문체부 제목 돋음체" panose="020B0609000101010101" pitchFamily="49" charset="-127"/>
                </a:rPr>
                <a:t>(QGIS, Python)</a:t>
              </a:r>
              <a:endParaRPr lang="en-US" altLang="ko-KR" sz="2000" dirty="0">
                <a:latin typeface="Noto Sans CJK KR Medium" panose="020B0600000000000000" pitchFamily="34" charset="-127"/>
                <a:ea typeface="문체부 제목 돋음체" panose="020B0609000101010101" pitchFamily="49" charset="-127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F5CA94CB-9AC1-4BB8-AB50-BA5C0CC171BD}"/>
              </a:ext>
            </a:extLst>
          </p:cNvPr>
          <p:cNvSpPr/>
          <p:nvPr/>
        </p:nvSpPr>
        <p:spPr>
          <a:xfrm>
            <a:off x="7006732" y="1561767"/>
            <a:ext cx="612000" cy="61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b"/>
          <a:lstStyle/>
          <a:p>
            <a:pPr algn="ctr">
              <a:defRPr/>
            </a:pPr>
            <a:endParaRPr lang="ko-KR" altLang="en-US" sz="80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133660" y="1694439"/>
            <a:ext cx="4035405" cy="1885357"/>
            <a:chOff x="7133660" y="1487254"/>
            <a:chExt cx="4035405" cy="1885357"/>
          </a:xfrm>
        </p:grpSpPr>
        <p:sp>
          <p:nvSpPr>
            <p:cNvPr id="36" name="직사각형 35">
              <a:extLst>
                <a:ext uri="{FF2B5EF4-FFF2-40B4-BE49-F238E27FC236}">
                  <a16:creationId xmlns="" xmlns:a16="http://schemas.microsoft.com/office/drawing/2014/main" id="{3AAEB204-09C5-445C-8F02-C974A3ACF200}"/>
                </a:ext>
              </a:extLst>
            </p:cNvPr>
            <p:cNvSpPr/>
            <p:nvPr/>
          </p:nvSpPr>
          <p:spPr>
            <a:xfrm>
              <a:off x="7143654" y="1642719"/>
              <a:ext cx="4025411" cy="17298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900" kern="0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528893" y="1966582"/>
              <a:ext cx="364017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/>
              <a:r>
                <a:rPr lang="en-US" altLang="ko-KR" sz="2400" b="1" dirty="0">
                  <a:solidFill>
                    <a:schemeClr val="tx2"/>
                  </a:solidFill>
                  <a:latin typeface="Noto Sans CJK KR Medium" panose="020B0600000000000000" pitchFamily="34" charset="-127"/>
                  <a:ea typeface="문체부 제목 돋음체" panose="020B0609000101010101" pitchFamily="49" charset="-127"/>
                </a:rPr>
                <a:t>[</a:t>
              </a:r>
              <a:r>
                <a:rPr lang="ko-KR" altLang="en-US" sz="2400" b="1" dirty="0">
                  <a:solidFill>
                    <a:schemeClr val="tx2"/>
                  </a:solidFill>
                  <a:latin typeface="Noto Sans CJK KR Medium" panose="020B0600000000000000" pitchFamily="34" charset="-127"/>
                  <a:ea typeface="문체부 제목 돋음체" panose="020B0609000101010101" pitchFamily="49" charset="-127"/>
                </a:rPr>
                <a:t>이예진</a:t>
              </a:r>
              <a:r>
                <a:rPr lang="en-US" altLang="ko-KR" sz="2400" b="1" dirty="0" smtClean="0">
                  <a:solidFill>
                    <a:schemeClr val="tx2"/>
                  </a:solidFill>
                  <a:latin typeface="Noto Sans CJK KR Medium" panose="020B0600000000000000" pitchFamily="34" charset="-127"/>
                  <a:ea typeface="문체부 제목 돋음체" panose="020B0609000101010101" pitchFamily="49" charset="-127"/>
                </a:rPr>
                <a:t>]</a:t>
              </a:r>
              <a:endParaRPr lang="en-US" altLang="ko-KR" sz="2400" dirty="0">
                <a:solidFill>
                  <a:schemeClr val="tx2"/>
                </a:solidFill>
                <a:latin typeface="Noto Sans CJK KR Medium" panose="020B0600000000000000" pitchFamily="34" charset="-127"/>
                <a:ea typeface="문체부 제목 돋음체" panose="020B0609000101010101" pitchFamily="49" charset="-127"/>
              </a:endParaRPr>
            </a:p>
            <a:p>
              <a:pPr latinLnBrk="0"/>
              <a:r>
                <a:rPr lang="ko-KR" altLang="en-US" sz="2000" dirty="0">
                  <a:solidFill>
                    <a:schemeClr val="tx2"/>
                  </a:solidFill>
                  <a:latin typeface="Noto Sans CJK KR Medium" panose="020B0600000000000000" pitchFamily="34" charset="-127"/>
                  <a:ea typeface="문체부 제목 돋음체" panose="020B0609000101010101" pitchFamily="49" charset="-127"/>
                </a:rPr>
                <a:t>지도 데이터 전처리 및 시각화 </a:t>
              </a:r>
              <a:endParaRPr lang="en-US" altLang="ko-KR" sz="2000" dirty="0">
                <a:solidFill>
                  <a:schemeClr val="tx2"/>
                </a:solidFill>
                <a:latin typeface="Noto Sans CJK KR Medium" panose="020B0600000000000000" pitchFamily="34" charset="-127"/>
                <a:ea typeface="문체부 제목 돋음체" panose="020B0609000101010101" pitchFamily="49" charset="-127"/>
              </a:endParaRPr>
            </a:p>
            <a:p>
              <a:pPr latinLnBrk="0"/>
              <a:r>
                <a:rPr lang="en-US" altLang="ko-KR" sz="2000" dirty="0">
                  <a:solidFill>
                    <a:schemeClr val="tx2"/>
                  </a:solidFill>
                  <a:latin typeface="Noto Sans CJK KR Medium" panose="020B0600000000000000" pitchFamily="34" charset="-127"/>
                  <a:ea typeface="문체부 제목 돋음체" panose="020B0609000101010101" pitchFamily="49" charset="-127"/>
                </a:rPr>
                <a:t>(QGIS, Python)</a:t>
              </a: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33660" y="1487254"/>
              <a:ext cx="353074" cy="353074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</p:pic>
      </p:grpSp>
      <p:sp>
        <p:nvSpPr>
          <p:cNvPr id="22" name="제목 1">
            <a:extLst>
              <a:ext uri="{FF2B5EF4-FFF2-40B4-BE49-F238E27FC236}">
                <a16:creationId xmlns="" xmlns:a16="http://schemas.microsoft.com/office/drawing/2014/main" id="{DC97A6E6-3939-4EB8-93E1-72F4DE5D744E}"/>
              </a:ext>
            </a:extLst>
          </p:cNvPr>
          <p:cNvSpPr txBox="1">
            <a:spLocks/>
          </p:cNvSpPr>
          <p:nvPr/>
        </p:nvSpPr>
        <p:spPr>
          <a:xfrm>
            <a:off x="681040" y="184382"/>
            <a:ext cx="2180537" cy="891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ko-KR" altLang="en-US" sz="3200" dirty="0">
                <a:solidFill>
                  <a:schemeClr val="tx2"/>
                </a:solidFill>
                <a:latin typeface="Noto Sans CJK JP Black" panose="020B0A00000000000000" pitchFamily="34" charset="-127"/>
                <a:ea typeface="Noto Sans CJK JP Black" panose="020B0A00000000000000" pitchFamily="34" charset="-127"/>
              </a:rPr>
              <a:t>역할소개 </a:t>
            </a:r>
            <a:endParaRPr lang="en-US" altLang="ko-KR" sz="2400" dirty="0">
              <a:solidFill>
                <a:schemeClr val="tx2"/>
              </a:solidFill>
              <a:latin typeface="Noto Sans CJK JP Black" panose="020B0A00000000000000" pitchFamily="34" charset="-127"/>
              <a:ea typeface="Noto Sans CJK JP Black" panose="020B0A00000000000000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DABC5080-A856-4B05-B0FE-FA8C7981E2BA}"/>
              </a:ext>
            </a:extLst>
          </p:cNvPr>
          <p:cNvSpPr/>
          <p:nvPr/>
        </p:nvSpPr>
        <p:spPr>
          <a:xfrm>
            <a:off x="582747" y="355576"/>
            <a:ext cx="401334" cy="64546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지도이(가) 표시된 사진&#10;&#10;자동 생성된 설명">
            <a:extLst>
              <a:ext uri="{FF2B5EF4-FFF2-40B4-BE49-F238E27FC236}">
                <a16:creationId xmlns="" xmlns:a16="http://schemas.microsoft.com/office/drawing/2014/main" id="{59954631-041C-4E0C-95B5-544902245A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68" b="30"/>
          <a:stretch/>
        </p:blipFill>
        <p:spPr>
          <a:xfrm>
            <a:off x="-4" y="-452231"/>
            <a:ext cx="12192000" cy="731023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9A685769-88E8-4741-B0B9-B80E5ADD70EE}"/>
              </a:ext>
            </a:extLst>
          </p:cNvPr>
          <p:cNvSpPr/>
          <p:nvPr/>
        </p:nvSpPr>
        <p:spPr>
          <a:xfrm>
            <a:off x="-6" y="-452232"/>
            <a:ext cx="12192002" cy="73102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대각선 방향 모서리 17">
            <a:extLst>
              <a:ext uri="{FF2B5EF4-FFF2-40B4-BE49-F238E27FC236}">
                <a16:creationId xmlns="" xmlns:a16="http://schemas.microsoft.com/office/drawing/2014/main" id="{9D18635B-CD1C-4E51-8C85-01E724BBDF76}"/>
              </a:ext>
            </a:extLst>
          </p:cNvPr>
          <p:cNvSpPr/>
          <p:nvPr/>
        </p:nvSpPr>
        <p:spPr>
          <a:xfrm>
            <a:off x="1722201" y="1610686"/>
            <a:ext cx="8747591" cy="3237904"/>
          </a:xfrm>
          <a:prstGeom prst="round2DiagRect">
            <a:avLst>
              <a:gd name="adj1" fmla="val 45506"/>
              <a:gd name="adj2" fmla="val 0"/>
            </a:avLst>
          </a:prstGeom>
          <a:solidFill>
            <a:schemeClr val="accent1">
              <a:lumMod val="40000"/>
              <a:lumOff val="60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="" xmlns:a16="http://schemas.microsoft.com/office/drawing/2014/main" id="{BDB98E7C-3761-470C-96E4-5C3C700D59D3}"/>
              </a:ext>
            </a:extLst>
          </p:cNvPr>
          <p:cNvSpPr txBox="1">
            <a:spLocks/>
          </p:cNvSpPr>
          <p:nvPr/>
        </p:nvSpPr>
        <p:spPr>
          <a:xfrm>
            <a:off x="2115606" y="2139194"/>
            <a:ext cx="8158717" cy="2432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ko-KR" altLang="en-US" sz="1400" kern="100" dirty="0" err="1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이규민</a:t>
            </a:r>
            <a:r>
              <a:rPr lang="ko-KR" altLang="en-US" sz="14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 후보가 우세한 </a:t>
            </a:r>
            <a:r>
              <a:rPr lang="en-US" altLang="ko-KR" sz="14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4</a:t>
            </a:r>
            <a:r>
              <a:rPr lang="ko-KR" altLang="en-US" sz="14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개 지역은 타 지역에 비해 </a:t>
            </a:r>
            <a:r>
              <a:rPr lang="ko-KR" altLang="en-US" sz="1400" b="1" u="sng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인구밀도가 월등히 높음</a:t>
            </a:r>
            <a:endParaRPr lang="en-US" altLang="ko-KR" sz="1400" b="1" u="sng" kern="100" dirty="0">
              <a:solidFill>
                <a:srgbClr val="44546A"/>
              </a:solidFill>
              <a:latin typeface="맑은 고딕" panose="020B0503020000020004" pitchFamily="50" charset="-127"/>
              <a:ea typeface="D2Coding ligature" panose="020B0609020101020101" pitchFamily="49" charset="-127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ko-KR" altLang="en-US" sz="14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인구밀도가 높은 지역은 공동주거시설이 발달한 도심지역일 것으로 유추할 수 있는데</a:t>
            </a:r>
            <a:r>
              <a:rPr lang="en-US" altLang="ko-KR" sz="14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, 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ko-KR" altLang="en-US" sz="14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도심지역의 연령대는 외곽지역보다 낮은 경향을 보이므로 </a:t>
            </a:r>
            <a:endParaRPr lang="en-US" altLang="ko-KR" sz="1400" kern="100" dirty="0">
              <a:solidFill>
                <a:srgbClr val="44546A"/>
              </a:solidFill>
              <a:latin typeface="맑은 고딕" panose="020B0503020000020004" pitchFamily="50" charset="-127"/>
              <a:ea typeface="D2Coding ligature" panose="020B0609020101020101" pitchFamily="49" charset="-127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endParaRPr lang="en-US" altLang="ko-KR" sz="1400" kern="100" dirty="0">
              <a:solidFill>
                <a:srgbClr val="44546A"/>
              </a:solidFill>
              <a:latin typeface="맑은 고딕" panose="020B0503020000020004" pitchFamily="50" charset="-127"/>
              <a:ea typeface="D2Coding ligature" panose="020B0609020101020101" pitchFamily="49" charset="-127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ko-KR" altLang="en-US" sz="1800" b="1" kern="100" dirty="0" err="1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이규민</a:t>
            </a:r>
            <a:r>
              <a:rPr lang="ko-KR" altLang="en-US" sz="18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 후보자는 김학용 후보자에 비해 </a:t>
            </a:r>
            <a:r>
              <a:rPr lang="ko-KR" altLang="en-US" sz="1800" b="1" u="sng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젊은 층의 지지</a:t>
            </a:r>
            <a:r>
              <a:rPr lang="ko-KR" altLang="en-US" sz="1800" kern="100" dirty="0">
                <a:solidFill>
                  <a:srgbClr val="44546A"/>
                </a:solidFill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를 받는 것으로 예상</a:t>
            </a:r>
            <a:endParaRPr lang="en-US" altLang="ko-KR" sz="1800" kern="100" dirty="0">
              <a:solidFill>
                <a:srgbClr val="44546A"/>
              </a:solidFill>
              <a:latin typeface="맑은 고딕" panose="020B0503020000020004" pitchFamily="50" charset="-127"/>
              <a:ea typeface="D2Coding ligature" panose="020B0609020101020101" pitchFamily="49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39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지도이(가) 표시된 사진&#10;&#10;자동 생성된 설명">
            <a:extLst>
              <a:ext uri="{FF2B5EF4-FFF2-40B4-BE49-F238E27FC236}">
                <a16:creationId xmlns="" xmlns:a16="http://schemas.microsoft.com/office/drawing/2014/main" id="{64D6D6D2-A0AD-4BE8-A268-DFCC928C5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962513"/>
          </a:xfrm>
          <a:prstGeom prst="rect">
            <a:avLst/>
          </a:prstGeom>
        </p:spPr>
      </p:pic>
      <p:sp>
        <p:nvSpPr>
          <p:cNvPr id="8" name="사각형: 둥근 대각선 방향 모서리 7">
            <a:extLst>
              <a:ext uri="{FF2B5EF4-FFF2-40B4-BE49-F238E27FC236}">
                <a16:creationId xmlns="" xmlns:a16="http://schemas.microsoft.com/office/drawing/2014/main" id="{753231A4-D5CF-486B-9CD6-F800370E435B}"/>
              </a:ext>
            </a:extLst>
          </p:cNvPr>
          <p:cNvSpPr/>
          <p:nvPr/>
        </p:nvSpPr>
        <p:spPr>
          <a:xfrm rot="10800000">
            <a:off x="-422915" y="422918"/>
            <a:ext cx="4092238" cy="1113183"/>
          </a:xfrm>
          <a:prstGeom prst="round2DiagRect">
            <a:avLst>
              <a:gd name="adj1" fmla="val 38988"/>
              <a:gd name="adj2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6C3296E0-C978-4C56-997B-E21606DF7132}"/>
              </a:ext>
            </a:extLst>
          </p:cNvPr>
          <p:cNvGrpSpPr/>
          <p:nvPr/>
        </p:nvGrpSpPr>
        <p:grpSpPr>
          <a:xfrm>
            <a:off x="170742" y="185422"/>
            <a:ext cx="6458657" cy="1194100"/>
            <a:chOff x="448522" y="64546"/>
            <a:chExt cx="6458657" cy="1194100"/>
          </a:xfrm>
        </p:grpSpPr>
        <p:sp>
          <p:nvSpPr>
            <p:cNvPr id="10" name="제목 1">
              <a:extLst>
                <a:ext uri="{FF2B5EF4-FFF2-40B4-BE49-F238E27FC236}">
                  <a16:creationId xmlns="" xmlns:a16="http://schemas.microsoft.com/office/drawing/2014/main" id="{D601E2B9-77B5-4863-808B-F8335B69302F}"/>
                </a:ext>
              </a:extLst>
            </p:cNvPr>
            <p:cNvSpPr txBox="1">
              <a:spLocks/>
            </p:cNvSpPr>
            <p:nvPr/>
          </p:nvSpPr>
          <p:spPr>
            <a:xfrm>
              <a:off x="448522" y="458636"/>
              <a:ext cx="6458657" cy="8000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latinLnBrk="0"/>
              <a:r>
                <a:rPr lang="en-US" altLang="ko-KR" sz="1600" dirty="0">
                  <a:solidFill>
                    <a:schemeClr val="bg1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02. </a:t>
              </a:r>
              <a:r>
                <a:rPr lang="ko-KR" altLang="en-US" sz="1600" dirty="0" err="1">
                  <a:solidFill>
                    <a:schemeClr val="bg1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후보별</a:t>
              </a:r>
              <a:r>
                <a:rPr lang="ko-KR" altLang="en-US" sz="1600" dirty="0">
                  <a:solidFill>
                    <a:schemeClr val="bg1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 지역구 득표율</a:t>
              </a:r>
              <a:r>
                <a:rPr lang="en-US" altLang="ko-KR" sz="1600" dirty="0">
                  <a:solidFill>
                    <a:schemeClr val="bg1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_</a:t>
              </a:r>
              <a:r>
                <a:rPr lang="ko-KR" altLang="en-US" sz="1600" dirty="0" err="1">
                  <a:solidFill>
                    <a:schemeClr val="bg1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이규민</a:t>
              </a:r>
              <a:endParaRPr lang="ko-KR" altLang="en-US" sz="1600" dirty="0">
                <a:solidFill>
                  <a:schemeClr val="bg1"/>
                </a:solidFill>
                <a:latin typeface="Noto Sans CJK JP Black" panose="020B0A00000000000000" pitchFamily="34" charset="-127"/>
                <a:ea typeface="Noto Sans CJK JP Black" panose="020B0A00000000000000" pitchFamily="34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93F7031A-7326-4DC0-9FA4-CD54A6A68B59}"/>
                </a:ext>
              </a:extLst>
            </p:cNvPr>
            <p:cNvSpPr/>
            <p:nvPr/>
          </p:nvSpPr>
          <p:spPr>
            <a:xfrm>
              <a:off x="448523" y="463663"/>
              <a:ext cx="401334" cy="645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제목 1">
              <a:extLst>
                <a:ext uri="{FF2B5EF4-FFF2-40B4-BE49-F238E27FC236}">
                  <a16:creationId xmlns="" xmlns:a16="http://schemas.microsoft.com/office/drawing/2014/main" id="{B6158FC5-15BB-402B-AA29-6253F8FD7ECC}"/>
                </a:ext>
              </a:extLst>
            </p:cNvPr>
            <p:cNvSpPr txBox="1">
              <a:spLocks/>
            </p:cNvSpPr>
            <p:nvPr/>
          </p:nvSpPr>
          <p:spPr>
            <a:xfrm>
              <a:off x="448523" y="64546"/>
              <a:ext cx="4349390" cy="8000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latinLnBrk="0"/>
              <a:r>
                <a:rPr lang="ko-KR" altLang="en-US" sz="12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문체부 돋음체" panose="020B0609000101010101" pitchFamily="49" charset="-127"/>
                </a:rPr>
                <a:t>지도 시각화</a:t>
              </a:r>
              <a:endParaRPr lang="en-US" altLang="ko-KR" sz="1200" dirty="0">
                <a:solidFill>
                  <a:schemeClr val="bg1"/>
                </a:solidFill>
                <a:latin typeface="Noto Sans CJK KR Medium" panose="020B0600000000000000" pitchFamily="34" charset="-127"/>
                <a:ea typeface="문체부 돋음체" panose="020B0609000101010101" pitchFamily="49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352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지도이(가) 표시된 사진&#10;&#10;자동 생성된 설명">
            <a:extLst>
              <a:ext uri="{FF2B5EF4-FFF2-40B4-BE49-F238E27FC236}">
                <a16:creationId xmlns="" xmlns:a16="http://schemas.microsoft.com/office/drawing/2014/main" id="{DEDEBC5A-2EE7-4466-A8AA-BB9AE1374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2917"/>
            <a:ext cx="12192000" cy="76627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사각형: 둥근 대각선 방향 모서리 7">
            <a:extLst>
              <a:ext uri="{FF2B5EF4-FFF2-40B4-BE49-F238E27FC236}">
                <a16:creationId xmlns="" xmlns:a16="http://schemas.microsoft.com/office/drawing/2014/main" id="{89702892-D3C5-4618-BB74-2E15D50644D9}"/>
              </a:ext>
            </a:extLst>
          </p:cNvPr>
          <p:cNvSpPr/>
          <p:nvPr/>
        </p:nvSpPr>
        <p:spPr>
          <a:xfrm rot="10800000">
            <a:off x="-422915" y="422918"/>
            <a:ext cx="4092238" cy="1113183"/>
          </a:xfrm>
          <a:prstGeom prst="round2DiagRect">
            <a:avLst>
              <a:gd name="adj1" fmla="val 38988"/>
              <a:gd name="adj2" fmla="val 0"/>
            </a:avLst>
          </a:prstGeom>
          <a:solidFill>
            <a:srgbClr val="DE1C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DB13FBD6-595B-4C01-AC5F-8C76660DB663}"/>
              </a:ext>
            </a:extLst>
          </p:cNvPr>
          <p:cNvGrpSpPr/>
          <p:nvPr/>
        </p:nvGrpSpPr>
        <p:grpSpPr>
          <a:xfrm>
            <a:off x="170742" y="185422"/>
            <a:ext cx="6458657" cy="1194100"/>
            <a:chOff x="448522" y="64546"/>
            <a:chExt cx="6458657" cy="1194100"/>
          </a:xfrm>
        </p:grpSpPr>
        <p:sp>
          <p:nvSpPr>
            <p:cNvPr id="15" name="제목 1">
              <a:extLst>
                <a:ext uri="{FF2B5EF4-FFF2-40B4-BE49-F238E27FC236}">
                  <a16:creationId xmlns="" xmlns:a16="http://schemas.microsoft.com/office/drawing/2014/main" id="{2B466423-5588-4974-BDEF-93A063DC5C8A}"/>
                </a:ext>
              </a:extLst>
            </p:cNvPr>
            <p:cNvSpPr txBox="1">
              <a:spLocks/>
            </p:cNvSpPr>
            <p:nvPr/>
          </p:nvSpPr>
          <p:spPr>
            <a:xfrm>
              <a:off x="448522" y="458636"/>
              <a:ext cx="6458657" cy="8000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latinLnBrk="0"/>
              <a:r>
                <a:rPr lang="en-US" altLang="ko-KR" sz="1600" dirty="0">
                  <a:solidFill>
                    <a:schemeClr val="bg1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02. </a:t>
              </a:r>
              <a:r>
                <a:rPr lang="ko-KR" altLang="en-US" sz="1600" dirty="0" err="1">
                  <a:solidFill>
                    <a:schemeClr val="bg1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후보별</a:t>
              </a:r>
              <a:r>
                <a:rPr lang="ko-KR" altLang="en-US" sz="1600" dirty="0">
                  <a:solidFill>
                    <a:schemeClr val="bg1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 지역구 득표율</a:t>
              </a:r>
              <a:r>
                <a:rPr lang="en-US" altLang="ko-KR" sz="1600" dirty="0">
                  <a:solidFill>
                    <a:schemeClr val="bg1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_</a:t>
              </a:r>
              <a:r>
                <a:rPr lang="ko-KR" altLang="en-US" sz="1600" dirty="0">
                  <a:solidFill>
                    <a:schemeClr val="bg1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김학용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="" xmlns:a16="http://schemas.microsoft.com/office/drawing/2014/main" id="{9BEA1E97-14C2-414D-8BE6-2E2F057BEE1F}"/>
                </a:ext>
              </a:extLst>
            </p:cNvPr>
            <p:cNvSpPr/>
            <p:nvPr/>
          </p:nvSpPr>
          <p:spPr>
            <a:xfrm>
              <a:off x="448523" y="463663"/>
              <a:ext cx="401334" cy="645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제목 1">
              <a:extLst>
                <a:ext uri="{FF2B5EF4-FFF2-40B4-BE49-F238E27FC236}">
                  <a16:creationId xmlns="" xmlns:a16="http://schemas.microsoft.com/office/drawing/2014/main" id="{4C2EBB4A-0138-417F-990E-E9C022A6B505}"/>
                </a:ext>
              </a:extLst>
            </p:cNvPr>
            <p:cNvSpPr txBox="1">
              <a:spLocks/>
            </p:cNvSpPr>
            <p:nvPr/>
          </p:nvSpPr>
          <p:spPr>
            <a:xfrm>
              <a:off x="448523" y="64546"/>
              <a:ext cx="4349390" cy="8000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latinLnBrk="0"/>
              <a:r>
                <a:rPr lang="ko-KR" altLang="en-US" sz="12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문체부 돋음체" panose="020B0609000101010101" pitchFamily="49" charset="-127"/>
                </a:rPr>
                <a:t>지도 시각화</a:t>
              </a:r>
              <a:endParaRPr lang="en-US" altLang="ko-KR" sz="1200" dirty="0">
                <a:solidFill>
                  <a:schemeClr val="bg1"/>
                </a:solidFill>
                <a:latin typeface="Noto Sans CJK KR Medium" panose="020B0600000000000000" pitchFamily="34" charset="-127"/>
                <a:ea typeface="문체부 돋음체" panose="020B0609000101010101" pitchFamily="49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232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지도이(가) 표시된 사진&#10;&#10;자동 생성된 설명">
            <a:extLst>
              <a:ext uri="{FF2B5EF4-FFF2-40B4-BE49-F238E27FC236}">
                <a16:creationId xmlns="" xmlns:a16="http://schemas.microsoft.com/office/drawing/2014/main" id="{BCE09775-53B3-4715-8E19-BA1F14278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7042951"/>
          </a:xfrm>
          <a:prstGeom prst="rect">
            <a:avLst/>
          </a:prstGeom>
        </p:spPr>
      </p:pic>
      <p:sp>
        <p:nvSpPr>
          <p:cNvPr id="8" name="사각형: 둥근 대각선 방향 모서리 7">
            <a:extLst>
              <a:ext uri="{FF2B5EF4-FFF2-40B4-BE49-F238E27FC236}">
                <a16:creationId xmlns="" xmlns:a16="http://schemas.microsoft.com/office/drawing/2014/main" id="{E18292C6-67BC-4654-87C5-3656AE2313CC}"/>
              </a:ext>
            </a:extLst>
          </p:cNvPr>
          <p:cNvSpPr/>
          <p:nvPr/>
        </p:nvSpPr>
        <p:spPr>
          <a:xfrm rot="10800000">
            <a:off x="-422915" y="422918"/>
            <a:ext cx="4092238" cy="1113183"/>
          </a:xfrm>
          <a:prstGeom prst="round2DiagRect">
            <a:avLst>
              <a:gd name="adj1" fmla="val 38988"/>
              <a:gd name="adj2" fmla="val 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B23F7BDB-D0D5-437F-B3AE-7CEBDF01BBB3}"/>
              </a:ext>
            </a:extLst>
          </p:cNvPr>
          <p:cNvGrpSpPr/>
          <p:nvPr/>
        </p:nvGrpSpPr>
        <p:grpSpPr>
          <a:xfrm>
            <a:off x="170742" y="185422"/>
            <a:ext cx="6458657" cy="1194100"/>
            <a:chOff x="448522" y="64546"/>
            <a:chExt cx="6458657" cy="1194100"/>
          </a:xfrm>
        </p:grpSpPr>
        <p:sp>
          <p:nvSpPr>
            <p:cNvPr id="15" name="제목 1">
              <a:extLst>
                <a:ext uri="{FF2B5EF4-FFF2-40B4-BE49-F238E27FC236}">
                  <a16:creationId xmlns="" xmlns:a16="http://schemas.microsoft.com/office/drawing/2014/main" id="{B140E624-E896-4F90-8907-B7333DDC693B}"/>
                </a:ext>
              </a:extLst>
            </p:cNvPr>
            <p:cNvSpPr txBox="1">
              <a:spLocks/>
            </p:cNvSpPr>
            <p:nvPr/>
          </p:nvSpPr>
          <p:spPr>
            <a:xfrm>
              <a:off x="448522" y="458636"/>
              <a:ext cx="6458657" cy="8000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latinLnBrk="0"/>
              <a:r>
                <a:rPr lang="en-US" altLang="ko-KR" sz="1600" dirty="0">
                  <a:solidFill>
                    <a:schemeClr val="bg1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02. </a:t>
              </a:r>
              <a:r>
                <a:rPr lang="ko-KR" altLang="en-US" sz="1600" dirty="0" err="1">
                  <a:solidFill>
                    <a:schemeClr val="bg1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후보별</a:t>
              </a:r>
              <a:r>
                <a:rPr lang="ko-KR" altLang="en-US" sz="1600" dirty="0">
                  <a:solidFill>
                    <a:schemeClr val="bg1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 지역구 득표율</a:t>
              </a:r>
              <a:r>
                <a:rPr lang="en-US" altLang="ko-KR" sz="1600" dirty="0">
                  <a:solidFill>
                    <a:schemeClr val="bg1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_</a:t>
              </a:r>
              <a:r>
                <a:rPr lang="ko-KR" altLang="en-US" sz="1600" dirty="0">
                  <a:solidFill>
                    <a:schemeClr val="bg1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송민정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="" xmlns:a16="http://schemas.microsoft.com/office/drawing/2014/main" id="{612CB079-CD6C-484E-8476-5334DC0E9059}"/>
                </a:ext>
              </a:extLst>
            </p:cNvPr>
            <p:cNvSpPr/>
            <p:nvPr/>
          </p:nvSpPr>
          <p:spPr>
            <a:xfrm>
              <a:off x="448523" y="463663"/>
              <a:ext cx="401334" cy="645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제목 1">
              <a:extLst>
                <a:ext uri="{FF2B5EF4-FFF2-40B4-BE49-F238E27FC236}">
                  <a16:creationId xmlns="" xmlns:a16="http://schemas.microsoft.com/office/drawing/2014/main" id="{A2AD0C31-5079-4B2A-9642-AD1B56564F77}"/>
                </a:ext>
              </a:extLst>
            </p:cNvPr>
            <p:cNvSpPr txBox="1">
              <a:spLocks/>
            </p:cNvSpPr>
            <p:nvPr/>
          </p:nvSpPr>
          <p:spPr>
            <a:xfrm>
              <a:off x="448523" y="64546"/>
              <a:ext cx="4349390" cy="8000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latinLnBrk="0"/>
              <a:r>
                <a:rPr lang="ko-KR" altLang="en-US" sz="12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문체부 돋음체" panose="020B0609000101010101" pitchFamily="49" charset="-127"/>
                </a:rPr>
                <a:t>지도 시각화</a:t>
              </a:r>
              <a:endParaRPr lang="en-US" altLang="ko-KR" sz="1200" dirty="0">
                <a:solidFill>
                  <a:schemeClr val="bg1"/>
                </a:solidFill>
                <a:latin typeface="Noto Sans CJK KR Medium" panose="020B0600000000000000" pitchFamily="34" charset="-127"/>
                <a:ea typeface="문체부 돋음체" panose="020B0609000101010101" pitchFamily="49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053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지도이(가) 표시된 사진&#10;&#10;자동 생성된 설명">
            <a:extLst>
              <a:ext uri="{FF2B5EF4-FFF2-40B4-BE49-F238E27FC236}">
                <a16:creationId xmlns="" xmlns:a16="http://schemas.microsoft.com/office/drawing/2014/main" id="{9DD95233-3E92-47FF-A9CB-FCDA510279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4" t="5643" r="31342" b="6618"/>
          <a:stretch/>
        </p:blipFill>
        <p:spPr>
          <a:xfrm>
            <a:off x="7129470" y="-77224"/>
            <a:ext cx="3862785" cy="365700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8" name="사각형: 둥근 대각선 방향 모서리 7">
            <a:extLst>
              <a:ext uri="{FF2B5EF4-FFF2-40B4-BE49-F238E27FC236}">
                <a16:creationId xmlns="" xmlns:a16="http://schemas.microsoft.com/office/drawing/2014/main" id="{D5B28FF3-A145-4922-A844-7FF91A31EBA2}"/>
              </a:ext>
            </a:extLst>
          </p:cNvPr>
          <p:cNvSpPr/>
          <p:nvPr/>
        </p:nvSpPr>
        <p:spPr>
          <a:xfrm rot="10800000">
            <a:off x="1125825" y="513246"/>
            <a:ext cx="3564699" cy="1113183"/>
          </a:xfrm>
          <a:prstGeom prst="round2DiagRect">
            <a:avLst>
              <a:gd name="adj1" fmla="val 3898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="" xmlns:a16="http://schemas.microsoft.com/office/drawing/2014/main" id="{94ADA59F-416A-4177-9547-18205ED0C50A}"/>
              </a:ext>
            </a:extLst>
          </p:cNvPr>
          <p:cNvSpPr txBox="1">
            <a:spLocks/>
          </p:cNvSpPr>
          <p:nvPr/>
        </p:nvSpPr>
        <p:spPr>
          <a:xfrm>
            <a:off x="7605830" y="-286765"/>
            <a:ext cx="6458657" cy="8000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1600" dirty="0">
                <a:solidFill>
                  <a:schemeClr val="tx2"/>
                </a:solidFill>
                <a:latin typeface="Noto Sans CJK JP Black" panose="020B0A00000000000000" pitchFamily="34" charset="-127"/>
                <a:ea typeface="Noto Sans CJK JP Black" panose="020B0A00000000000000" pitchFamily="34" charset="-127"/>
              </a:rPr>
              <a:t>03. </a:t>
            </a:r>
            <a:r>
              <a:rPr lang="ko-KR" altLang="en-US" sz="1600" dirty="0">
                <a:solidFill>
                  <a:schemeClr val="tx2"/>
                </a:solidFill>
                <a:latin typeface="Noto Sans CJK JP Black" panose="020B0A00000000000000" pitchFamily="34" charset="-127"/>
                <a:ea typeface="Noto Sans CJK JP Black" panose="020B0A00000000000000" pitchFamily="34" charset="-127"/>
              </a:rPr>
              <a:t>지역구별 득표율차 지도</a:t>
            </a:r>
          </a:p>
        </p:txBody>
      </p:sp>
      <p:graphicFrame>
        <p:nvGraphicFramePr>
          <p:cNvPr id="63" name="차트 62"/>
          <p:cNvGraphicFramePr/>
          <p:nvPr>
            <p:extLst>
              <p:ext uri="{D42A27DB-BD31-4B8C-83A1-F6EECF244321}">
                <p14:modId xmlns:p14="http://schemas.microsoft.com/office/powerpoint/2010/main" val="3038001013"/>
              </p:ext>
            </p:extLst>
          </p:nvPr>
        </p:nvGraphicFramePr>
        <p:xfrm>
          <a:off x="6904942" y="3208223"/>
          <a:ext cx="4426673" cy="3562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64" name="그룹 63"/>
          <p:cNvGrpSpPr/>
          <p:nvPr/>
        </p:nvGrpSpPr>
        <p:grpSpPr>
          <a:xfrm>
            <a:off x="391448" y="358603"/>
            <a:ext cx="1845914" cy="711235"/>
            <a:chOff x="204281" y="272534"/>
            <a:chExt cx="1845914" cy="711235"/>
          </a:xfrm>
        </p:grpSpPr>
        <p:sp>
          <p:nvSpPr>
            <p:cNvPr id="65" name="TextBox 64"/>
            <p:cNvSpPr txBox="1"/>
            <p:nvPr/>
          </p:nvSpPr>
          <p:spPr>
            <a:xfrm>
              <a:off x="204281" y="583659"/>
              <a:ext cx="18459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ea typeface="문체부 제목 돋음체" panose="020B0609000101010101" pitchFamily="49" charset="-127"/>
                </a:rPr>
                <a:t>지도 시각화</a:t>
              </a:r>
              <a:endParaRPr lang="ko-KR" altLang="en-US" sz="2000" dirty="0">
                <a:ea typeface="문체부 제목 돋음체" panose="020B0609000101010101" pitchFamily="49" charset="-127"/>
              </a:endParaRPr>
            </a:p>
          </p:txBody>
        </p:sp>
        <p:cxnSp>
          <p:nvCxnSpPr>
            <p:cNvPr id="66" name="직선 연결선 65"/>
            <p:cNvCxnSpPr/>
            <p:nvPr/>
          </p:nvCxnSpPr>
          <p:spPr>
            <a:xfrm>
              <a:off x="659483" y="457200"/>
              <a:ext cx="961759" cy="14206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241191" y="272534"/>
              <a:ext cx="5564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04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1582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지도이(가) 표시된 사진&#10;&#10;자동 생성된 설명">
            <a:extLst>
              <a:ext uri="{FF2B5EF4-FFF2-40B4-BE49-F238E27FC236}">
                <a16:creationId xmlns="" xmlns:a16="http://schemas.microsoft.com/office/drawing/2014/main" id="{DCC0D597-A1E3-4089-89CE-DE7CDCF2D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483433"/>
          </a:xfrm>
          <a:prstGeom prst="rect">
            <a:avLst/>
          </a:prstGeom>
        </p:spPr>
      </p:pic>
      <p:sp>
        <p:nvSpPr>
          <p:cNvPr id="17" name="말풍선: 모서리가 둥근 사각형 16">
            <a:extLst>
              <a:ext uri="{FF2B5EF4-FFF2-40B4-BE49-F238E27FC236}">
                <a16:creationId xmlns="" xmlns:a16="http://schemas.microsoft.com/office/drawing/2014/main" id="{FFE5F7CB-72E4-4B9B-9BDF-9BA940D6F474}"/>
              </a:ext>
            </a:extLst>
          </p:cNvPr>
          <p:cNvSpPr/>
          <p:nvPr/>
        </p:nvSpPr>
        <p:spPr>
          <a:xfrm>
            <a:off x="8108517" y="701505"/>
            <a:ext cx="2696503" cy="765606"/>
          </a:xfrm>
          <a:prstGeom prst="wedgeRoundRectCallout">
            <a:avLst>
              <a:gd name="adj1" fmla="val -23106"/>
              <a:gd name="adj2" fmla="val -74737"/>
              <a:gd name="adj3" fmla="val 16667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400" kern="100" dirty="0">
                <a:solidFill>
                  <a:schemeClr val="bg1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양 극단이 각 정당을 의미하도록 </a:t>
            </a:r>
            <a:r>
              <a:rPr lang="ko-KR" altLang="en-US" sz="1400" kern="100" dirty="0" err="1">
                <a:solidFill>
                  <a:schemeClr val="bg1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파이썬의</a:t>
            </a:r>
            <a:r>
              <a:rPr lang="ko-KR" altLang="en-US" sz="1400" kern="100" dirty="0">
                <a:solidFill>
                  <a:schemeClr val="bg1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 ‘</a:t>
            </a:r>
            <a:r>
              <a:rPr lang="en-US" altLang="ko-KR" sz="1400" kern="100" dirty="0" err="1">
                <a:solidFill>
                  <a:schemeClr val="bg1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RdBu</a:t>
            </a:r>
            <a:r>
              <a:rPr lang="en-US" altLang="ko-KR" sz="1400" kern="100" dirty="0">
                <a:solidFill>
                  <a:schemeClr val="bg1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’ </a:t>
            </a:r>
            <a:r>
              <a:rPr lang="ko-KR" altLang="en-US" sz="1400" kern="100" dirty="0">
                <a:solidFill>
                  <a:schemeClr val="bg1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팔레트 이용</a:t>
            </a:r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="" xmlns:a16="http://schemas.microsoft.com/office/drawing/2014/main" id="{65619061-5A91-4A1A-9510-2A0B9912E39F}"/>
              </a:ext>
            </a:extLst>
          </p:cNvPr>
          <p:cNvSpPr/>
          <p:nvPr/>
        </p:nvSpPr>
        <p:spPr>
          <a:xfrm>
            <a:off x="806111" y="895770"/>
            <a:ext cx="3248148" cy="571341"/>
          </a:xfrm>
          <a:prstGeom prst="wedgeRoundRectCallout">
            <a:avLst>
              <a:gd name="adj1" fmla="val 56550"/>
              <a:gd name="adj2" fmla="val 2191"/>
              <a:gd name="adj3" fmla="val 16667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400" kern="100" dirty="0">
                <a:solidFill>
                  <a:schemeClr val="bg1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색이 짙을수록 득표율차가 큼을 의미</a:t>
            </a:r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="" xmlns:a16="http://schemas.microsoft.com/office/drawing/2014/main" id="{87B2D13A-A3B0-4DE6-A7F7-95732044C0C0}"/>
              </a:ext>
            </a:extLst>
          </p:cNvPr>
          <p:cNvSpPr/>
          <p:nvPr/>
        </p:nvSpPr>
        <p:spPr>
          <a:xfrm>
            <a:off x="6095999" y="4349741"/>
            <a:ext cx="3461359" cy="571341"/>
          </a:xfrm>
          <a:prstGeom prst="wedgeRoundRectCallout">
            <a:avLst>
              <a:gd name="adj1" fmla="val -43767"/>
              <a:gd name="adj2" fmla="val -75227"/>
              <a:gd name="adj3" fmla="val 16667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400" kern="100" dirty="0">
                <a:solidFill>
                  <a:schemeClr val="bg1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읍</a:t>
            </a:r>
            <a:r>
              <a:rPr lang="en-US" altLang="ko-KR" sz="1400" kern="100" dirty="0">
                <a:solidFill>
                  <a:schemeClr val="bg1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,</a:t>
            </a:r>
            <a:r>
              <a:rPr lang="ko-KR" altLang="en-US" sz="1400" kern="100" dirty="0">
                <a:solidFill>
                  <a:schemeClr val="bg1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면</a:t>
            </a:r>
            <a:r>
              <a:rPr lang="en-US" altLang="ko-KR" sz="1400" kern="100" dirty="0">
                <a:solidFill>
                  <a:schemeClr val="bg1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,</a:t>
            </a:r>
            <a:r>
              <a:rPr lang="ko-KR" altLang="en-US" sz="1400" kern="100" dirty="0">
                <a:solidFill>
                  <a:schemeClr val="bg1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동의 이름과 </a:t>
            </a:r>
            <a:r>
              <a:rPr lang="ko-KR" altLang="en-US" sz="1400" kern="100" dirty="0" err="1">
                <a:solidFill>
                  <a:schemeClr val="bg1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후보별</a:t>
            </a:r>
            <a:r>
              <a:rPr lang="ko-KR" altLang="en-US" sz="1400" kern="100" dirty="0">
                <a:solidFill>
                  <a:schemeClr val="bg1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 득표수 그래프</a:t>
            </a:r>
          </a:p>
        </p:txBody>
      </p:sp>
    </p:spTree>
    <p:extLst>
      <p:ext uri="{BB962C8B-B14F-4D97-AF65-F5344CB8AC3E}">
        <p14:creationId xmlns:p14="http://schemas.microsoft.com/office/powerpoint/2010/main" val="248979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747" y="0"/>
            <a:ext cx="12431210" cy="7442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사각형: 둥근 대각선 방향 모서리 7">
            <a:extLst>
              <a:ext uri="{FF2B5EF4-FFF2-40B4-BE49-F238E27FC236}">
                <a16:creationId xmlns="" xmlns:a16="http://schemas.microsoft.com/office/drawing/2014/main" id="{D5B28FF3-A145-4922-A844-7FF91A31EBA2}"/>
              </a:ext>
            </a:extLst>
          </p:cNvPr>
          <p:cNvSpPr/>
          <p:nvPr/>
        </p:nvSpPr>
        <p:spPr>
          <a:xfrm rot="10800000">
            <a:off x="-422915" y="422918"/>
            <a:ext cx="3564699" cy="1113183"/>
          </a:xfrm>
          <a:prstGeom prst="round2DiagRect">
            <a:avLst>
              <a:gd name="adj1" fmla="val 3898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6A3A22BC-2795-4B88-9BD8-28F6E6D264AC}"/>
              </a:ext>
            </a:extLst>
          </p:cNvPr>
          <p:cNvGrpSpPr/>
          <p:nvPr/>
        </p:nvGrpSpPr>
        <p:grpSpPr>
          <a:xfrm>
            <a:off x="170742" y="185422"/>
            <a:ext cx="6458657" cy="1194100"/>
            <a:chOff x="448522" y="64546"/>
            <a:chExt cx="6458657" cy="1194100"/>
          </a:xfrm>
        </p:grpSpPr>
        <p:sp>
          <p:nvSpPr>
            <p:cNvPr id="10" name="제목 1">
              <a:extLst>
                <a:ext uri="{FF2B5EF4-FFF2-40B4-BE49-F238E27FC236}">
                  <a16:creationId xmlns="" xmlns:a16="http://schemas.microsoft.com/office/drawing/2014/main" id="{94ADA59F-416A-4177-9547-18205ED0C50A}"/>
                </a:ext>
              </a:extLst>
            </p:cNvPr>
            <p:cNvSpPr txBox="1">
              <a:spLocks/>
            </p:cNvSpPr>
            <p:nvPr/>
          </p:nvSpPr>
          <p:spPr>
            <a:xfrm>
              <a:off x="448522" y="458636"/>
              <a:ext cx="6458657" cy="8000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latinLnBrk="0"/>
              <a:r>
                <a:rPr lang="en-US" altLang="ko-KR" sz="16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03. </a:t>
              </a:r>
              <a:r>
                <a:rPr lang="ko-KR" altLang="en-US" sz="1600" dirty="0">
                  <a:solidFill>
                    <a:schemeClr val="tx2"/>
                  </a:solidFill>
                  <a:latin typeface="Noto Sans CJK JP Black" panose="020B0A00000000000000" pitchFamily="34" charset="-127"/>
                  <a:ea typeface="Noto Sans CJK JP Black" panose="020B0A00000000000000" pitchFamily="34" charset="-127"/>
                </a:rPr>
                <a:t>지역구별 득표율차 지도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5426C7B7-C7A7-4E8E-A36E-F66F8B41A88F}"/>
                </a:ext>
              </a:extLst>
            </p:cNvPr>
            <p:cNvSpPr/>
            <p:nvPr/>
          </p:nvSpPr>
          <p:spPr>
            <a:xfrm>
              <a:off x="448523" y="463663"/>
              <a:ext cx="401334" cy="64546"/>
            </a:xfrm>
            <a:prstGeom prst="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제목 1">
              <a:extLst>
                <a:ext uri="{FF2B5EF4-FFF2-40B4-BE49-F238E27FC236}">
                  <a16:creationId xmlns="" xmlns:a16="http://schemas.microsoft.com/office/drawing/2014/main" id="{E5663297-02CF-4DD7-94DD-DE2A3340A02A}"/>
                </a:ext>
              </a:extLst>
            </p:cNvPr>
            <p:cNvSpPr txBox="1">
              <a:spLocks/>
            </p:cNvSpPr>
            <p:nvPr/>
          </p:nvSpPr>
          <p:spPr>
            <a:xfrm>
              <a:off x="448523" y="64546"/>
              <a:ext cx="4349390" cy="8000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latinLnBrk="0"/>
              <a:r>
                <a:rPr lang="ko-KR" altLang="en-US" sz="1200" dirty="0">
                  <a:solidFill>
                    <a:schemeClr val="tx2"/>
                  </a:solidFill>
                  <a:latin typeface="Noto Sans CJK KR Medium" panose="020B0600000000000000" pitchFamily="34" charset="-127"/>
                  <a:ea typeface="문체부 돋음체" panose="020B0609000101010101" pitchFamily="49" charset="-127"/>
                </a:rPr>
                <a:t>지도 시각화</a:t>
              </a:r>
              <a:endParaRPr lang="en-US" altLang="ko-KR" sz="1200" dirty="0">
                <a:solidFill>
                  <a:schemeClr val="tx2"/>
                </a:solidFill>
                <a:latin typeface="Noto Sans CJK KR Medium" panose="020B0600000000000000" pitchFamily="34" charset="-127"/>
                <a:ea typeface="문체부 돋음체" panose="020B0609000101010101" pitchFamily="49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683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747" y="0"/>
            <a:ext cx="12431210" cy="7442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말풍선: 모서리가 둥근 사각형 16">
            <a:extLst>
              <a:ext uri="{FF2B5EF4-FFF2-40B4-BE49-F238E27FC236}">
                <a16:creationId xmlns="" xmlns:a16="http://schemas.microsoft.com/office/drawing/2014/main" id="{FFE5F7CB-72E4-4B9B-9BDF-9BA940D6F474}"/>
              </a:ext>
            </a:extLst>
          </p:cNvPr>
          <p:cNvSpPr/>
          <p:nvPr/>
        </p:nvSpPr>
        <p:spPr>
          <a:xfrm>
            <a:off x="8108517" y="701505"/>
            <a:ext cx="2696503" cy="765606"/>
          </a:xfrm>
          <a:prstGeom prst="wedgeRoundRectCallout">
            <a:avLst>
              <a:gd name="adj1" fmla="val -23106"/>
              <a:gd name="adj2" fmla="val -74737"/>
              <a:gd name="adj3" fmla="val 16667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400" kern="100" dirty="0">
                <a:solidFill>
                  <a:schemeClr val="bg1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양 극단이 각 정당을 의미하도록 </a:t>
            </a:r>
            <a:r>
              <a:rPr lang="ko-KR" altLang="en-US" sz="1400" kern="100" dirty="0" err="1">
                <a:solidFill>
                  <a:schemeClr val="bg1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파이썬의</a:t>
            </a:r>
            <a:r>
              <a:rPr lang="ko-KR" altLang="en-US" sz="1400" kern="100" dirty="0">
                <a:solidFill>
                  <a:schemeClr val="bg1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 ‘</a:t>
            </a:r>
            <a:r>
              <a:rPr lang="en-US" altLang="ko-KR" sz="1400" kern="100" dirty="0" err="1">
                <a:solidFill>
                  <a:schemeClr val="bg1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RdBu</a:t>
            </a:r>
            <a:r>
              <a:rPr lang="en-US" altLang="ko-KR" sz="1400" kern="100" dirty="0">
                <a:solidFill>
                  <a:schemeClr val="bg1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’ </a:t>
            </a:r>
            <a:r>
              <a:rPr lang="ko-KR" altLang="en-US" sz="1400" kern="100" dirty="0">
                <a:solidFill>
                  <a:schemeClr val="bg1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팔레트 이용</a:t>
            </a:r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="" xmlns:a16="http://schemas.microsoft.com/office/drawing/2014/main" id="{65619061-5A91-4A1A-9510-2A0B9912E39F}"/>
              </a:ext>
            </a:extLst>
          </p:cNvPr>
          <p:cNvSpPr/>
          <p:nvPr/>
        </p:nvSpPr>
        <p:spPr>
          <a:xfrm>
            <a:off x="111630" y="868908"/>
            <a:ext cx="3248148" cy="571341"/>
          </a:xfrm>
          <a:prstGeom prst="wedgeRoundRectCallout">
            <a:avLst>
              <a:gd name="adj1" fmla="val 56550"/>
              <a:gd name="adj2" fmla="val 2191"/>
              <a:gd name="adj3" fmla="val 16667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400" kern="100" dirty="0">
                <a:solidFill>
                  <a:schemeClr val="bg1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색이 짙을수록 득표율차가 큼을 의미</a:t>
            </a:r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="" xmlns:a16="http://schemas.microsoft.com/office/drawing/2014/main" id="{87B2D13A-A3B0-4DE6-A7F7-95732044C0C0}"/>
              </a:ext>
            </a:extLst>
          </p:cNvPr>
          <p:cNvSpPr/>
          <p:nvPr/>
        </p:nvSpPr>
        <p:spPr>
          <a:xfrm>
            <a:off x="5795057" y="4635411"/>
            <a:ext cx="3461359" cy="571341"/>
          </a:xfrm>
          <a:prstGeom prst="wedgeRoundRectCallout">
            <a:avLst>
              <a:gd name="adj1" fmla="val -43767"/>
              <a:gd name="adj2" fmla="val -75227"/>
              <a:gd name="adj3" fmla="val 16667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400" kern="100" dirty="0">
                <a:solidFill>
                  <a:schemeClr val="bg1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읍</a:t>
            </a:r>
            <a:r>
              <a:rPr lang="en-US" altLang="ko-KR" sz="1400" kern="100" dirty="0">
                <a:solidFill>
                  <a:schemeClr val="bg1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,</a:t>
            </a:r>
            <a:r>
              <a:rPr lang="ko-KR" altLang="en-US" sz="1400" kern="100" dirty="0">
                <a:solidFill>
                  <a:schemeClr val="bg1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면</a:t>
            </a:r>
            <a:r>
              <a:rPr lang="en-US" altLang="ko-KR" sz="1400" kern="100" dirty="0">
                <a:solidFill>
                  <a:schemeClr val="bg1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,</a:t>
            </a:r>
            <a:r>
              <a:rPr lang="ko-KR" altLang="en-US" sz="1400" kern="100" dirty="0">
                <a:solidFill>
                  <a:schemeClr val="bg1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동의 이름과 </a:t>
            </a:r>
            <a:r>
              <a:rPr lang="ko-KR" altLang="en-US" sz="1400" kern="100" dirty="0" err="1">
                <a:solidFill>
                  <a:schemeClr val="bg1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후보별</a:t>
            </a:r>
            <a:r>
              <a:rPr lang="ko-KR" altLang="en-US" sz="1400" kern="100" dirty="0">
                <a:solidFill>
                  <a:schemeClr val="bg1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 </a:t>
            </a:r>
            <a:r>
              <a:rPr lang="ko-KR" altLang="en-US" sz="1400" kern="100" dirty="0" smtClean="0">
                <a:solidFill>
                  <a:schemeClr val="bg1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득표율 </a:t>
            </a:r>
            <a:r>
              <a:rPr lang="ko-KR" altLang="en-US" sz="1400" kern="100" dirty="0">
                <a:solidFill>
                  <a:schemeClr val="bg1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그래프</a:t>
            </a:r>
          </a:p>
        </p:txBody>
      </p:sp>
    </p:spTree>
    <p:extLst>
      <p:ext uri="{BB962C8B-B14F-4D97-AF65-F5344CB8AC3E}">
        <p14:creationId xmlns:p14="http://schemas.microsoft.com/office/powerpoint/2010/main" val="141139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40441" y="0"/>
            <a:ext cx="11851559" cy="6858000"/>
            <a:chOff x="340441" y="0"/>
            <a:chExt cx="11851559" cy="6858000"/>
          </a:xfrm>
        </p:grpSpPr>
        <p:sp>
          <p:nvSpPr>
            <p:cNvPr id="4" name="직사각형 3"/>
            <p:cNvSpPr/>
            <p:nvPr/>
          </p:nvSpPr>
          <p:spPr>
            <a:xfrm>
              <a:off x="4044466" y="0"/>
              <a:ext cx="8147534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제목 1">
              <a:extLst>
                <a:ext uri="{FF2B5EF4-FFF2-40B4-BE49-F238E27FC236}">
                  <a16:creationId xmlns="" xmlns:a16="http://schemas.microsoft.com/office/drawing/2014/main" id="{6D4F70C9-A91A-4157-9751-25AF50335DEE}"/>
                </a:ext>
              </a:extLst>
            </p:cNvPr>
            <p:cNvSpPr txBox="1">
              <a:spLocks/>
            </p:cNvSpPr>
            <p:nvPr/>
          </p:nvSpPr>
          <p:spPr>
            <a:xfrm>
              <a:off x="10050740" y="4003026"/>
              <a:ext cx="1382873" cy="188420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latinLnBrk="0">
                <a:lnSpc>
                  <a:spcPct val="160000"/>
                </a:lnSpc>
              </a:pPr>
              <a:r>
                <a:rPr lang="en-US" altLang="ko-KR" sz="1800" dirty="0">
                  <a:solidFill>
                    <a:schemeClr val="tx2"/>
                  </a:solidFill>
                  <a:latin typeface="Noto Sans CJK KR Medium" panose="020B0600000000000000" pitchFamily="34" charset="-127"/>
                  <a:ea typeface="문체부 돋음체" panose="020B0609000101010101" pitchFamily="49" charset="-127"/>
                </a:rPr>
                <a:t>01. </a:t>
              </a:r>
              <a:r>
                <a:rPr lang="ko-KR" altLang="en-US" sz="1800" dirty="0">
                  <a:solidFill>
                    <a:schemeClr val="tx2"/>
                  </a:solidFill>
                  <a:latin typeface="Noto Sans CJK KR Medium" panose="020B0600000000000000" pitchFamily="34" charset="-127"/>
                  <a:ea typeface="문체부 돋음체" panose="020B0609000101010101" pitchFamily="49" charset="-127"/>
                </a:rPr>
                <a:t>결론</a:t>
              </a:r>
            </a:p>
            <a:p>
              <a:pPr algn="l" latinLnBrk="0">
                <a:lnSpc>
                  <a:spcPct val="160000"/>
                </a:lnSpc>
              </a:pPr>
              <a:r>
                <a:rPr lang="en-US" altLang="ko-KR" sz="1800" dirty="0">
                  <a:solidFill>
                    <a:schemeClr val="tx2"/>
                  </a:solidFill>
                  <a:latin typeface="Noto Sans CJK KR Medium" panose="020B0600000000000000" pitchFamily="34" charset="-127"/>
                  <a:ea typeface="문체부 돋음체" panose="020B0609000101010101" pitchFamily="49" charset="-127"/>
                </a:rPr>
                <a:t>02. </a:t>
              </a:r>
              <a:r>
                <a:rPr lang="ko-KR" altLang="en-US" sz="1800" dirty="0">
                  <a:solidFill>
                    <a:schemeClr val="tx2"/>
                  </a:solidFill>
                  <a:latin typeface="Noto Sans CJK KR Medium" panose="020B0600000000000000" pitchFamily="34" charset="-127"/>
                  <a:ea typeface="문체부 돋음체" panose="020B0609000101010101" pitchFamily="49" charset="-127"/>
                </a:rPr>
                <a:t>제언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="" xmlns:a16="http://schemas.microsoft.com/office/drawing/2014/main" id="{5AA48680-872B-4C55-91B0-5FD481443337}"/>
                </a:ext>
              </a:extLst>
            </p:cNvPr>
            <p:cNvGrpSpPr/>
            <p:nvPr/>
          </p:nvGrpSpPr>
          <p:grpSpPr>
            <a:xfrm>
              <a:off x="340441" y="262637"/>
              <a:ext cx="10218035" cy="6595363"/>
              <a:chOff x="1606805" y="123002"/>
              <a:chExt cx="34724203" cy="4050986"/>
            </a:xfrm>
          </p:grpSpPr>
          <p:sp>
            <p:nvSpPr>
              <p:cNvPr id="11" name="제목 1">
                <a:extLst>
                  <a:ext uri="{FF2B5EF4-FFF2-40B4-BE49-F238E27FC236}">
                    <a16:creationId xmlns="" xmlns:a16="http://schemas.microsoft.com/office/drawing/2014/main" id="{1B34430C-16FD-4D16-9272-7C001CE11E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993573" y="123002"/>
                <a:ext cx="20337435" cy="2058655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b">
                <a:normAutofit fontScale="97500"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 latinLnBrk="0"/>
                <a:r>
                  <a:rPr lang="ko-KR" altLang="en-US" sz="2500" dirty="0">
                    <a:solidFill>
                      <a:schemeClr val="tx2"/>
                    </a:solidFill>
                    <a:latin typeface="Noto Sans CJK KR Black" panose="020B0A00000000000000" pitchFamily="34" charset="-127"/>
                    <a:ea typeface="문체부 돋음체" panose="020B0609000101010101" pitchFamily="49" charset="-127"/>
                  </a:rPr>
                  <a:t>제 </a:t>
                </a:r>
                <a:r>
                  <a:rPr lang="en-US" altLang="ko-KR" sz="2500" dirty="0">
                    <a:solidFill>
                      <a:schemeClr val="tx2"/>
                    </a:solidFill>
                    <a:latin typeface="Noto Sans CJK KR Black" panose="020B0A00000000000000" pitchFamily="34" charset="-127"/>
                    <a:ea typeface="문체부 돋음체" panose="020B0609000101010101" pitchFamily="49" charset="-127"/>
                  </a:rPr>
                  <a:t>21</a:t>
                </a:r>
                <a:r>
                  <a:rPr lang="ko-KR" altLang="en-US" sz="2500" dirty="0">
                    <a:solidFill>
                      <a:schemeClr val="tx2"/>
                    </a:solidFill>
                    <a:latin typeface="Noto Sans CJK KR Black" panose="020B0A00000000000000" pitchFamily="34" charset="-127"/>
                    <a:ea typeface="문체부 돋음체" panose="020B0609000101010101" pitchFamily="49" charset="-127"/>
                  </a:rPr>
                  <a:t>대 안성시 국회의원 선거 결과</a:t>
                </a:r>
                <a:endParaRPr lang="en-US" altLang="ko-KR" sz="2500" dirty="0">
                  <a:solidFill>
                    <a:schemeClr val="tx2"/>
                  </a:solidFill>
                  <a:latin typeface="Noto Sans CJK KR Black" panose="020B0A00000000000000" pitchFamily="34" charset="-127"/>
                  <a:ea typeface="문체부 돋음체" panose="020B0609000101010101" pitchFamily="49" charset="-127"/>
                </a:endParaRPr>
              </a:p>
              <a:p>
                <a:pPr algn="l" latinLnBrk="0"/>
                <a:r>
                  <a:rPr lang="ko-KR" altLang="en-US" sz="2900" dirty="0">
                    <a:solidFill>
                      <a:schemeClr val="tx2"/>
                    </a:solidFill>
                    <a:latin typeface="Noto Sans CJK KR Black" panose="020B0A00000000000000" pitchFamily="34" charset="-127"/>
                    <a:ea typeface="문체부 돋음체" panose="020B0609000101010101" pitchFamily="49" charset="-127"/>
                  </a:rPr>
                  <a:t> </a:t>
                </a:r>
                <a:r>
                  <a:rPr lang="ko-KR" altLang="en-US" sz="2400" dirty="0">
                    <a:solidFill>
                      <a:schemeClr val="tx2"/>
                    </a:solidFill>
                    <a:latin typeface="Noto Sans CJK KR Black" panose="020B0A00000000000000" pitchFamily="34" charset="-127"/>
                    <a:ea typeface="문체부 돋음체" panose="020B0609000101010101" pitchFamily="49" charset="-127"/>
                  </a:rPr>
                  <a:t> </a:t>
                </a:r>
                <a:endParaRPr lang="en-US" altLang="ko-KR" sz="2400" dirty="0">
                  <a:solidFill>
                    <a:schemeClr val="tx2"/>
                  </a:solidFill>
                  <a:latin typeface="Noto Sans CJK KR Black" panose="020B0A00000000000000" pitchFamily="34" charset="-127"/>
                  <a:ea typeface="문체부 돋음체" panose="020B0609000101010101" pitchFamily="49" charset="-127"/>
                </a:endParaRPr>
              </a:p>
              <a:p>
                <a:pPr algn="l" latinLnBrk="0"/>
                <a:r>
                  <a:rPr lang="ko-KR" altLang="en-US" sz="5400" dirty="0">
                    <a:solidFill>
                      <a:schemeClr val="tx2"/>
                    </a:solidFill>
                    <a:latin typeface="Noto Sans CJK KR Black" panose="020B0A00000000000000" pitchFamily="34" charset="-127"/>
                    <a:ea typeface="문체부 돋음체" panose="020B0609000101010101" pitchFamily="49" charset="-127"/>
                  </a:rPr>
                  <a:t>결론 및 제언</a:t>
                </a:r>
                <a:endParaRPr lang="en-US" altLang="ko-KR" sz="5400" dirty="0">
                  <a:solidFill>
                    <a:schemeClr val="tx2"/>
                  </a:solidFill>
                  <a:latin typeface="Noto Sans CJK KR Black" panose="020B0A00000000000000" pitchFamily="34" charset="-127"/>
                  <a:ea typeface="문체부 돋음체" panose="020B0609000101010101" pitchFamily="49" charset="-127"/>
                </a:endParaRPr>
              </a:p>
            </p:txBody>
          </p:sp>
          <p:sp>
            <p:nvSpPr>
              <p:cNvPr id="13" name="제목 1">
                <a:extLst>
                  <a:ext uri="{FF2B5EF4-FFF2-40B4-BE49-F238E27FC236}">
                    <a16:creationId xmlns="" xmlns:a16="http://schemas.microsoft.com/office/drawing/2014/main" id="{611F72C7-868C-42D9-B7D4-788A30C523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86582" y="1152329"/>
                <a:ext cx="9159614" cy="1672404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atinLnBrk="0"/>
                <a:r>
                  <a:rPr lang="en-US" altLang="ko-KR" sz="14700" b="1" dirty="0">
                    <a:solidFill>
                      <a:schemeClr val="bg1"/>
                    </a:solidFill>
                    <a:latin typeface="Noto Sans CJK KR Black" panose="020B0A00000000000000" pitchFamily="34" charset="-127"/>
                    <a:ea typeface="문체부 돋음체" panose="020B0609000101010101" pitchFamily="49" charset="-127"/>
                  </a:rPr>
                  <a:t>05</a:t>
                </a:r>
                <a:r>
                  <a:rPr lang="en-US" altLang="ko-KR" sz="14700" b="1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lack" panose="020B0A00000000000000" pitchFamily="34" charset="-127"/>
                    <a:ea typeface="문체부 돋음체" panose="020B0609000101010101" pitchFamily="49" charset="-127"/>
                  </a:rPr>
                  <a:t>.</a:t>
                </a:r>
                <a:endParaRPr lang="en-US" altLang="ko-KR" sz="44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문체부 돋음체" panose="020B0609000101010101" pitchFamily="49" charset="-127"/>
                </a:endParaRPr>
              </a:p>
            </p:txBody>
          </p:sp>
          <p:cxnSp>
            <p:nvCxnSpPr>
              <p:cNvPr id="3" name="직선 연결선 2">
                <a:extLst>
                  <a:ext uri="{FF2B5EF4-FFF2-40B4-BE49-F238E27FC236}">
                    <a16:creationId xmlns="" xmlns:a16="http://schemas.microsoft.com/office/drawing/2014/main" id="{6B31FA95-AA22-4929-B2F2-3379754BFD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6805" y="4173988"/>
                <a:ext cx="368620" cy="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5042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F48EFEAA-029C-49A2-99F5-A4271A59436D}"/>
              </a:ext>
            </a:extLst>
          </p:cNvPr>
          <p:cNvSpPr/>
          <p:nvPr/>
        </p:nvSpPr>
        <p:spPr>
          <a:xfrm>
            <a:off x="0" y="1327445"/>
            <a:ext cx="12191999" cy="55305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="" xmlns:a16="http://schemas.microsoft.com/office/drawing/2014/main" id="{8B6B93B0-D967-449E-94D4-686B252D3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708" y="2430194"/>
            <a:ext cx="9829759" cy="4351338"/>
          </a:xfrm>
        </p:spPr>
        <p:txBody>
          <a:bodyPr>
            <a:noAutofit/>
          </a:bodyPr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о </a:t>
            </a:r>
            <a:r>
              <a:rPr lang="ko-KR" altLang="en-US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제</a:t>
            </a:r>
            <a:r>
              <a:rPr lang="en-US" altLang="ko-KR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21</a:t>
            </a:r>
            <a:r>
              <a:rPr lang="ko-KR" altLang="en-US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대 안성시 총선 결과 약 </a:t>
            </a:r>
            <a:r>
              <a:rPr lang="en-US" altLang="ko-KR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64%</a:t>
            </a:r>
            <a:r>
              <a:rPr lang="en-US" altLang="ko-KR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,</a:t>
            </a:r>
            <a:r>
              <a:rPr lang="ko-KR" altLang="en-US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 제</a:t>
            </a:r>
            <a:r>
              <a:rPr lang="en-US" altLang="ko-KR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21</a:t>
            </a:r>
            <a:r>
              <a:rPr lang="ko-KR" altLang="en-US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대 총선 최종 투표율 </a:t>
            </a:r>
            <a:r>
              <a:rPr lang="en-US" altLang="ko-KR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66.2%    &gt; </a:t>
            </a:r>
            <a:r>
              <a:rPr lang="ko-KR" altLang="en-US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전국적인 투표율보다 약간 낮은 수치</a:t>
            </a:r>
            <a:endParaRPr lang="en-US" altLang="ko-KR" sz="1600" b="1" kern="100" dirty="0">
              <a:solidFill>
                <a:srgbClr val="44546A"/>
              </a:solidFill>
              <a:latin typeface="Noto Sans CJK JP Light" panose="020B0300000000000000" pitchFamily="34" charset="-127"/>
              <a:ea typeface="문체부 돋음체" panose="020B0609000101010101" pitchFamily="49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о </a:t>
            </a:r>
            <a:r>
              <a:rPr lang="ko-KR" altLang="en-US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여론조사 </a:t>
            </a:r>
            <a:r>
              <a:rPr lang="en-US" altLang="ko-KR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: </a:t>
            </a:r>
            <a:r>
              <a:rPr lang="ko-KR" altLang="en-US" sz="1600" kern="100" dirty="0" err="1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이규민</a:t>
            </a:r>
            <a:r>
              <a:rPr lang="ko-KR" altLang="en-US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 후보 </a:t>
            </a:r>
            <a:r>
              <a:rPr lang="en-US" altLang="ko-KR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43.5%,</a:t>
            </a:r>
            <a:r>
              <a:rPr lang="ko-KR" altLang="en-US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 </a:t>
            </a:r>
            <a:r>
              <a:rPr lang="ko-KR" altLang="en-US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김학용 후보 </a:t>
            </a:r>
            <a:r>
              <a:rPr lang="en-US" altLang="ko-KR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43.8% </a:t>
            </a:r>
            <a:r>
              <a:rPr lang="en-US" altLang="ko-KR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&gt;</a:t>
            </a:r>
            <a:r>
              <a:rPr lang="ko-KR" altLang="en-US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 격차는 </a:t>
            </a:r>
            <a:r>
              <a:rPr lang="en-US" altLang="ko-KR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0.3%</a:t>
            </a:r>
            <a:r>
              <a:rPr lang="ko-KR" altLang="en-US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로 오차범위내 </a:t>
            </a:r>
            <a:r>
              <a:rPr lang="ko-KR" altLang="en-US" sz="1600" kern="100" dirty="0" err="1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초박빙</a:t>
            </a:r>
            <a:endParaRPr lang="en-US" altLang="ko-KR" sz="1600" kern="100" dirty="0">
              <a:solidFill>
                <a:srgbClr val="44546A"/>
              </a:solidFill>
              <a:effectLst/>
              <a:latin typeface="Noto Sans CJK JP Light" panose="020B0300000000000000" pitchFamily="34" charset="-127"/>
              <a:ea typeface="문체부 돋음체" panose="020B0609000101010101" pitchFamily="49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о </a:t>
            </a:r>
            <a:r>
              <a:rPr lang="ko-KR" altLang="en-US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선거결과 </a:t>
            </a:r>
            <a:r>
              <a:rPr lang="en-US" altLang="ko-KR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:</a:t>
            </a:r>
            <a:r>
              <a:rPr lang="ko-KR" altLang="en-US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 </a:t>
            </a:r>
            <a:r>
              <a:rPr lang="ko-KR" altLang="en-US" sz="1600" kern="100" dirty="0" err="1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이규민</a:t>
            </a:r>
            <a:r>
              <a:rPr lang="ko-KR" altLang="en-US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 후보 </a:t>
            </a:r>
            <a:r>
              <a:rPr lang="en-US" altLang="ko-KR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51.4%, </a:t>
            </a:r>
            <a:r>
              <a:rPr lang="ko-KR" altLang="en-US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김학용 후보 </a:t>
            </a:r>
            <a:r>
              <a:rPr lang="en-US" altLang="ko-KR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46.5%</a:t>
            </a:r>
            <a:r>
              <a:rPr lang="ko-KR" altLang="en-US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&gt;</a:t>
            </a:r>
            <a:r>
              <a:rPr lang="ko-KR" altLang="en-US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 </a:t>
            </a:r>
            <a:r>
              <a:rPr lang="ko-KR" altLang="en-US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실제 격차 </a:t>
            </a:r>
            <a:r>
              <a:rPr lang="en-US" altLang="ko-KR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4.9%</a:t>
            </a:r>
            <a:r>
              <a:rPr lang="ko-KR" altLang="en-US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로 </a:t>
            </a:r>
            <a:r>
              <a:rPr lang="ko-KR" altLang="en-US" sz="1600" b="1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여론조사 결과와 다른 결과</a:t>
            </a:r>
            <a:endParaRPr lang="en-US" altLang="ko-KR" sz="1600" b="1" kern="100" dirty="0">
              <a:solidFill>
                <a:srgbClr val="44546A"/>
              </a:solidFill>
              <a:effectLst/>
              <a:latin typeface="Noto Sans CJK JP Light" panose="020B0300000000000000" pitchFamily="34" charset="-127"/>
              <a:ea typeface="문체부 돋음체" panose="020B0609000101010101" pitchFamily="49" charset="-127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о </a:t>
            </a:r>
            <a:r>
              <a:rPr lang="ko-KR" altLang="en-US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지난 제 </a:t>
            </a:r>
            <a:r>
              <a:rPr lang="en-US" altLang="ko-KR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20</a:t>
            </a:r>
            <a:r>
              <a:rPr lang="ko-KR" altLang="en-US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대 안성시 총선에서는</a:t>
            </a:r>
            <a:r>
              <a:rPr lang="en-US" altLang="ko-KR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 </a:t>
            </a:r>
            <a:r>
              <a:rPr lang="ko-KR" altLang="en-US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김학용 후보가 </a:t>
            </a:r>
            <a:r>
              <a:rPr lang="en-US" altLang="ko-KR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50.22%</a:t>
            </a:r>
            <a:r>
              <a:rPr lang="ko-KR" altLang="en-US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를 얻어 </a:t>
            </a:r>
            <a:r>
              <a:rPr lang="ko-KR" altLang="en-US" sz="1600" kern="100" dirty="0" err="1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이규민</a:t>
            </a:r>
            <a:r>
              <a:rPr lang="ko-KR" altLang="en-US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 후보</a:t>
            </a:r>
            <a:r>
              <a:rPr lang="en-US" altLang="ko-KR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(33.85%)</a:t>
            </a:r>
            <a:r>
              <a:rPr lang="ko-KR" altLang="en-US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를 이김</a:t>
            </a:r>
            <a:endParaRPr lang="en-US" altLang="ko-KR" sz="1600" b="1" kern="100" dirty="0">
              <a:solidFill>
                <a:srgbClr val="44546A"/>
              </a:solidFill>
              <a:effectLst/>
              <a:latin typeface="Noto Sans CJK JP Light" panose="020B0300000000000000" pitchFamily="34" charset="-127"/>
              <a:ea typeface="문체부 돋음체" panose="020B0609000101010101" pitchFamily="49" charset="-127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о </a:t>
            </a:r>
            <a:r>
              <a:rPr lang="ko-KR" altLang="en-US" sz="1600" b="1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실제 선거인원이 다수인 지역에서의 최종표심이 당락변수</a:t>
            </a:r>
            <a:r>
              <a:rPr lang="ko-KR" altLang="en-US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로 제</a:t>
            </a:r>
            <a:r>
              <a:rPr lang="en-US" altLang="ko-KR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21</a:t>
            </a:r>
            <a:r>
              <a:rPr lang="ko-KR" altLang="en-US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대 안성시 국회의원은 </a:t>
            </a:r>
            <a:r>
              <a:rPr lang="ko-KR" altLang="en-US" sz="1600" b="1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이규민 더불어민주당 후보가 당선</a:t>
            </a:r>
            <a:r>
              <a:rPr lang="ko-KR" altLang="en-US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된 결과를 확인할 수 있음</a:t>
            </a:r>
            <a:endParaRPr lang="en-US" altLang="ko-KR" sz="1600" kern="100" dirty="0">
              <a:solidFill>
                <a:srgbClr val="44546A"/>
              </a:solidFill>
              <a:effectLst/>
              <a:latin typeface="Noto Sans CJK JP Light" panose="020B0300000000000000" pitchFamily="34" charset="-127"/>
              <a:ea typeface="문체부 돋음체" panose="020B0609000101010101" pitchFamily="49" charset="-127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7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 </a:t>
            </a: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2000" kern="100" dirty="0">
                <a:solidFill>
                  <a:srgbClr val="44546A"/>
                </a:solidFill>
                <a:latin typeface="Noto Sans CJK KR Black" panose="020B0A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&gt;&gt; </a:t>
            </a:r>
            <a:r>
              <a:rPr lang="ko-KR" altLang="en-US" sz="2000" kern="100" dirty="0">
                <a:solidFill>
                  <a:srgbClr val="44546A"/>
                </a:solidFill>
                <a:effectLst/>
                <a:latin typeface="Noto Sans CJK KR Black" panose="020B0A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보수 텃밭으로 여겨지던 안성시가 지난 몇 년 사이 신도시 등 아파트 밀집지역이 들어서고 </a:t>
            </a:r>
            <a:r>
              <a:rPr lang="ko-KR" altLang="en-US" sz="2000" u="sng" kern="100" dirty="0" err="1">
                <a:solidFill>
                  <a:srgbClr val="44546A"/>
                </a:solidFill>
                <a:effectLst/>
                <a:latin typeface="Noto Sans CJK KR Black" panose="020B0A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젊은층이</a:t>
            </a:r>
            <a:r>
              <a:rPr lang="ko-KR" altLang="en-US" sz="2000" u="sng" kern="100" dirty="0">
                <a:solidFill>
                  <a:srgbClr val="44546A"/>
                </a:solidFill>
                <a:effectLst/>
                <a:latin typeface="Noto Sans CJK KR Black" panose="020B0A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 대거 유입되면서 정치 성향이 바뀌고 있음</a:t>
            </a:r>
            <a:endParaRPr lang="ko-KR" altLang="ko-KR" sz="2000" u="sng" kern="100" dirty="0">
              <a:solidFill>
                <a:srgbClr val="44546A"/>
              </a:solidFill>
              <a:effectLst/>
              <a:latin typeface="Noto Sans CJK KR Black" panose="020B0A00000000000000" pitchFamily="34" charset="-127"/>
              <a:ea typeface="문체부 돋음체" panose="020B0609000101010101" pitchFamily="49" charset="-127"/>
              <a:cs typeface="Times New Roman" panose="02020603050405020304" pitchFamily="18" charset="0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="" xmlns:a16="http://schemas.microsoft.com/office/drawing/2014/main" id="{67A8A923-15CB-420F-90CF-076CF0F39FE5}"/>
              </a:ext>
            </a:extLst>
          </p:cNvPr>
          <p:cNvSpPr txBox="1">
            <a:spLocks/>
          </p:cNvSpPr>
          <p:nvPr/>
        </p:nvSpPr>
        <p:spPr>
          <a:xfrm>
            <a:off x="820483" y="1676345"/>
            <a:ext cx="1083474" cy="3653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2000" dirty="0">
                <a:solidFill>
                  <a:schemeClr val="tx2"/>
                </a:solidFill>
                <a:latin typeface="Noto Sans CJK KR Black" panose="020B0A00000000000000" pitchFamily="34" charset="-127"/>
                <a:ea typeface="문체부 돋음체" panose="020B0609000101010101" pitchFamily="49" charset="-127"/>
              </a:rPr>
              <a:t>01.</a:t>
            </a:r>
            <a:r>
              <a:rPr lang="ko-KR" altLang="en-US" sz="2000" dirty="0">
                <a:solidFill>
                  <a:schemeClr val="tx2"/>
                </a:solidFill>
                <a:latin typeface="Noto Sans CJK KR Black" panose="020B0A00000000000000" pitchFamily="34" charset="-127"/>
                <a:ea typeface="문체부 돋음체" panose="020B0609000101010101" pitchFamily="49" charset="-127"/>
              </a:rPr>
              <a:t>결론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391448" y="358603"/>
            <a:ext cx="1845914" cy="711235"/>
            <a:chOff x="204281" y="272534"/>
            <a:chExt cx="1845914" cy="711235"/>
          </a:xfrm>
        </p:grpSpPr>
        <p:sp>
          <p:nvSpPr>
            <p:cNvPr id="13" name="TextBox 12"/>
            <p:cNvSpPr txBox="1"/>
            <p:nvPr/>
          </p:nvSpPr>
          <p:spPr>
            <a:xfrm>
              <a:off x="204281" y="583659"/>
              <a:ext cx="18459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ea typeface="문체부 제목 돋음체" panose="020B0609000101010101" pitchFamily="49" charset="-127"/>
                </a:rPr>
                <a:t>결론 및 제언</a:t>
              </a:r>
              <a:endParaRPr lang="ko-KR" altLang="en-US" sz="2000" dirty="0">
                <a:ea typeface="문체부 제목 돋음체" panose="020B0609000101010101" pitchFamily="49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659483" y="457200"/>
              <a:ext cx="1057307" cy="1120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41191" y="272534"/>
              <a:ext cx="5564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05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9822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2C7D7C94-41C0-4614-8A18-941174D4D2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418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직사각형 1"/>
          <p:cNvSpPr/>
          <p:nvPr/>
        </p:nvSpPr>
        <p:spPr>
          <a:xfrm>
            <a:off x="0" y="4148162"/>
            <a:ext cx="12192000" cy="28928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65B3D45F-509E-43F3-B685-A5E78AD0D82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2829917" y="6400800"/>
            <a:ext cx="338328" cy="240175"/>
            <a:chOff x="4089400" y="933450"/>
            <a:chExt cx="338328" cy="34193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6C53B0F8-0414-437D-87C2-23F48DF9CE3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30B56551-40C7-4552-A11A-6D86B7EB08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제목 1">
            <a:extLst>
              <a:ext uri="{FF2B5EF4-FFF2-40B4-BE49-F238E27FC236}">
                <a16:creationId xmlns="" xmlns:a16="http://schemas.microsoft.com/office/drawing/2014/main" id="{1B34430C-16FD-4D16-9272-7C001CE11E65}"/>
              </a:ext>
            </a:extLst>
          </p:cNvPr>
          <p:cNvSpPr txBox="1">
            <a:spLocks/>
          </p:cNvSpPr>
          <p:nvPr/>
        </p:nvSpPr>
        <p:spPr>
          <a:xfrm>
            <a:off x="-444062" y="0"/>
            <a:ext cx="4355322" cy="17376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8000" dirty="0">
                <a:solidFill>
                  <a:schemeClr val="bg1"/>
                </a:solidFill>
                <a:latin typeface="Noto Sans CJK KR Black" panose="020B0A00000000000000" pitchFamily="34" charset="-127"/>
                <a:ea typeface="문체부 제목 돋음체" panose="020B0609000101010101" pitchFamily="49" charset="-127"/>
              </a:rPr>
              <a:t>목 차</a:t>
            </a:r>
            <a:endParaRPr lang="en-US" altLang="ko-KR" sz="8000" dirty="0">
              <a:solidFill>
                <a:schemeClr val="bg1"/>
              </a:solidFill>
              <a:latin typeface="Noto Sans CJK KR Black" panose="020B0A00000000000000" pitchFamily="34" charset="-127"/>
              <a:ea typeface="문체부 제목 돋음체" panose="020B0609000101010101" pitchFamily="49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9853" y="3033737"/>
            <a:ext cx="15863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chemeClr val="bg1"/>
                </a:solidFill>
                <a:latin typeface="Noto Sans CJK KR Black" panose="020B0A00000000000000" pitchFamily="34" charset="-127"/>
                <a:ea typeface="문체부 제목 돋음체" panose="020B0609000101010101" pitchFamily="49" charset="-127"/>
              </a:rPr>
              <a:t>01</a:t>
            </a:r>
          </a:p>
          <a:p>
            <a:pPr algn="ctr"/>
            <a:r>
              <a:rPr lang="ko-KR" altLang="en-US" sz="2800" dirty="0">
                <a:solidFill>
                  <a:srgbClr val="44546A"/>
                </a:solidFill>
                <a:latin typeface="Noto Sans CJK KR Black" panose="020B0A00000000000000" pitchFamily="34" charset="-127"/>
                <a:ea typeface="문체부 제목 돋음체" panose="020B0609000101010101" pitchFamily="49" charset="-127"/>
              </a:rPr>
              <a:t>서론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848392" y="3006917"/>
            <a:ext cx="158632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chemeClr val="bg1"/>
                </a:solidFill>
                <a:latin typeface="Noto Sans CJK KR Black" panose="020B0A00000000000000" pitchFamily="34" charset="-127"/>
                <a:ea typeface="문체부 제목 돋음체" panose="020B0609000101010101" pitchFamily="49" charset="-127"/>
              </a:rPr>
              <a:t>02</a:t>
            </a:r>
          </a:p>
          <a:p>
            <a:pPr algn="ctr"/>
            <a:r>
              <a:rPr lang="ko-KR" altLang="en-US" sz="2800" dirty="0">
                <a:solidFill>
                  <a:srgbClr val="44546A"/>
                </a:solidFill>
                <a:latin typeface="Noto Sans CJK KR Black" panose="020B0A00000000000000" pitchFamily="34" charset="-127"/>
                <a:ea typeface="문체부 제목 돋음체" panose="020B0609000101010101" pitchFamily="49" charset="-127"/>
              </a:rPr>
              <a:t>데이터 </a:t>
            </a:r>
            <a:endParaRPr lang="en-US" altLang="ko-KR" sz="2800" dirty="0">
              <a:solidFill>
                <a:srgbClr val="44546A"/>
              </a:solidFill>
              <a:latin typeface="Noto Sans CJK KR Black" panose="020B0A00000000000000" pitchFamily="34" charset="-127"/>
              <a:ea typeface="문체부 제목 돋음체" panose="020B0609000101010101" pitchFamily="49" charset="-127"/>
            </a:endParaRPr>
          </a:p>
          <a:p>
            <a:pPr algn="ctr"/>
            <a:r>
              <a:rPr lang="ko-KR" altLang="en-US" sz="2800" dirty="0" err="1">
                <a:solidFill>
                  <a:srgbClr val="44546A"/>
                </a:solidFill>
                <a:latin typeface="Noto Sans CJK KR Black" panose="020B0A00000000000000" pitchFamily="34" charset="-127"/>
                <a:ea typeface="문체부 제목 돋음체" panose="020B0609000101010101" pitchFamily="49" charset="-127"/>
              </a:rPr>
              <a:t>전처리</a:t>
            </a:r>
            <a:endParaRPr lang="ko-KR" altLang="en-US" sz="2800" dirty="0">
              <a:solidFill>
                <a:srgbClr val="44546A"/>
              </a:solidFill>
              <a:latin typeface="Noto Sans CJK KR Black" panose="020B0A00000000000000" pitchFamily="34" charset="-127"/>
              <a:ea typeface="문체부 제목 돋음체" panose="020B0609000101010101" pitchFamily="49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55017" y="3006917"/>
            <a:ext cx="158632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chemeClr val="bg1"/>
                </a:solidFill>
                <a:latin typeface="Noto Sans CJK KR Black" panose="020B0A00000000000000" pitchFamily="34" charset="-127"/>
                <a:ea typeface="문체부 제목 돋음체" panose="020B0609000101010101" pitchFamily="49" charset="-127"/>
              </a:rPr>
              <a:t>03</a:t>
            </a:r>
          </a:p>
          <a:p>
            <a:pPr algn="ctr"/>
            <a:r>
              <a:rPr lang="ko-KR" altLang="en-US" sz="2800" dirty="0">
                <a:solidFill>
                  <a:srgbClr val="44546A"/>
                </a:solidFill>
                <a:latin typeface="Noto Sans CJK KR Black" panose="020B0A00000000000000" pitchFamily="34" charset="-127"/>
                <a:ea typeface="문체부 제목 돋음체" panose="020B0609000101010101" pitchFamily="49" charset="-127"/>
              </a:rPr>
              <a:t>데이터</a:t>
            </a:r>
            <a:endParaRPr lang="en-US" altLang="ko-KR" sz="2800" dirty="0">
              <a:solidFill>
                <a:srgbClr val="44546A"/>
              </a:solidFill>
              <a:latin typeface="Noto Sans CJK KR Black" panose="020B0A00000000000000" pitchFamily="34" charset="-127"/>
              <a:ea typeface="문체부 제목 돋음체" panose="020B0609000101010101" pitchFamily="49" charset="-127"/>
            </a:endParaRPr>
          </a:p>
          <a:p>
            <a:pPr algn="ctr"/>
            <a:r>
              <a:rPr lang="ko-KR" altLang="en-US" sz="2800" dirty="0">
                <a:solidFill>
                  <a:srgbClr val="44546A"/>
                </a:solidFill>
                <a:latin typeface="Noto Sans CJK KR Black" panose="020B0A00000000000000" pitchFamily="34" charset="-127"/>
                <a:ea typeface="문체부 제목 돋음체" panose="020B0609000101010101" pitchFamily="49" charset="-127"/>
              </a:rPr>
              <a:t>분석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232463" y="2979645"/>
            <a:ext cx="209750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chemeClr val="bg1"/>
                </a:solidFill>
                <a:latin typeface="Noto Sans CJK KR Black" panose="020B0A00000000000000" pitchFamily="34" charset="-127"/>
                <a:ea typeface="문체부 제목 돋음체" panose="020B0609000101010101" pitchFamily="49" charset="-127"/>
              </a:rPr>
              <a:t>04</a:t>
            </a:r>
          </a:p>
          <a:p>
            <a:pPr algn="ctr"/>
            <a:r>
              <a:rPr lang="ko-KR" altLang="en-US" sz="2800" dirty="0">
                <a:solidFill>
                  <a:srgbClr val="44546A"/>
                </a:solidFill>
                <a:latin typeface="Noto Sans CJK KR Black" panose="020B0A00000000000000" pitchFamily="34" charset="-127"/>
                <a:ea typeface="문체부 제목 돋음체" panose="020B0609000101010101" pitchFamily="49" charset="-127"/>
              </a:rPr>
              <a:t>데이터</a:t>
            </a:r>
            <a:endParaRPr lang="en-US" altLang="ko-KR" sz="2800" dirty="0">
              <a:solidFill>
                <a:srgbClr val="44546A"/>
              </a:solidFill>
              <a:latin typeface="Noto Sans CJK KR Black" panose="020B0A00000000000000" pitchFamily="34" charset="-127"/>
              <a:ea typeface="문체부 제목 돋음체" panose="020B0609000101010101" pitchFamily="49" charset="-127"/>
            </a:endParaRPr>
          </a:p>
          <a:p>
            <a:pPr algn="ctr"/>
            <a:r>
              <a:rPr lang="ko-KR" altLang="en-US" sz="2800" dirty="0">
                <a:solidFill>
                  <a:srgbClr val="44546A"/>
                </a:solidFill>
                <a:latin typeface="Noto Sans CJK KR Black" panose="020B0A00000000000000" pitchFamily="34" charset="-127"/>
                <a:ea typeface="문체부 제목 돋음체" panose="020B0609000101010101" pitchFamily="49" charset="-127"/>
              </a:rPr>
              <a:t>지도 시각화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960006" y="2979645"/>
            <a:ext cx="196128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chemeClr val="bg1"/>
                </a:solidFill>
                <a:latin typeface="Noto Sans CJK KR Black" panose="020B0A00000000000000" pitchFamily="34" charset="-127"/>
                <a:ea typeface="문체부 제목 돋음체" panose="020B0609000101010101" pitchFamily="49" charset="-127"/>
              </a:rPr>
              <a:t>05</a:t>
            </a:r>
          </a:p>
          <a:p>
            <a:pPr algn="ctr"/>
            <a:r>
              <a:rPr lang="ko-KR" altLang="en-US" sz="2800" dirty="0">
                <a:solidFill>
                  <a:srgbClr val="44546A"/>
                </a:solidFill>
                <a:latin typeface="Noto Sans CJK KR Black" panose="020B0A00000000000000" pitchFamily="34" charset="-127"/>
                <a:ea typeface="문체부 제목 돋음체" panose="020B0609000101010101" pitchFamily="49" charset="-127"/>
              </a:rPr>
              <a:t>결론</a:t>
            </a:r>
            <a:endParaRPr lang="en-US" altLang="ko-KR" sz="2800" dirty="0">
              <a:solidFill>
                <a:srgbClr val="44546A"/>
              </a:solidFill>
              <a:latin typeface="Noto Sans CJK KR Black" panose="020B0A00000000000000" pitchFamily="34" charset="-127"/>
              <a:ea typeface="문체부 제목 돋음체" panose="020B0609000101010101" pitchFamily="49" charset="-127"/>
            </a:endParaRPr>
          </a:p>
          <a:p>
            <a:pPr algn="ctr"/>
            <a:r>
              <a:rPr lang="ko-KR" altLang="en-US" sz="2800" dirty="0">
                <a:solidFill>
                  <a:srgbClr val="44546A"/>
                </a:solidFill>
                <a:latin typeface="Noto Sans CJK KR Black" panose="020B0A00000000000000" pitchFamily="34" charset="-127"/>
                <a:ea typeface="문체부 제목 돋음체" panose="020B0609000101010101" pitchFamily="49" charset="-127"/>
              </a:rPr>
              <a:t>및 제언</a:t>
            </a:r>
          </a:p>
        </p:txBody>
      </p:sp>
    </p:spTree>
    <p:extLst>
      <p:ext uri="{BB962C8B-B14F-4D97-AF65-F5344CB8AC3E}">
        <p14:creationId xmlns:p14="http://schemas.microsoft.com/office/powerpoint/2010/main" val="23641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1" grpId="0"/>
      <p:bldP spid="22" grpId="0"/>
      <p:bldP spid="23" grpId="0"/>
      <p:bldP spid="2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F48EFEAA-029C-49A2-99F5-A4271A59436D}"/>
              </a:ext>
            </a:extLst>
          </p:cNvPr>
          <p:cNvSpPr/>
          <p:nvPr/>
        </p:nvSpPr>
        <p:spPr>
          <a:xfrm>
            <a:off x="0" y="1327445"/>
            <a:ext cx="12191999" cy="55305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="" xmlns:a16="http://schemas.microsoft.com/office/drawing/2014/main" id="{8B6B93B0-D967-449E-94D4-686B252D3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777" y="2917048"/>
            <a:ext cx="9432259" cy="3100361"/>
          </a:xfrm>
        </p:spPr>
        <p:txBody>
          <a:bodyPr>
            <a:noAutofit/>
          </a:bodyPr>
          <a:lstStyle/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о </a:t>
            </a:r>
            <a:r>
              <a:rPr lang="ko-KR" altLang="en-US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총선의 핵심변수로 떠오른 </a:t>
            </a:r>
            <a:r>
              <a:rPr lang="ko-KR" altLang="en-US" sz="1600" b="1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코로나</a:t>
            </a:r>
            <a:r>
              <a:rPr lang="en-US" altLang="ko-KR" sz="1600" b="1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19 </a:t>
            </a:r>
            <a:r>
              <a:rPr lang="ko-KR" altLang="en-US" sz="1600" b="1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사태 </a:t>
            </a:r>
            <a:r>
              <a:rPr lang="ko-KR" altLang="en-US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때문에 야당보다 여당에 </a:t>
            </a:r>
            <a:r>
              <a:rPr lang="ko-KR" altLang="en-US" sz="1600" kern="100" dirty="0" err="1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유리했었던</a:t>
            </a:r>
            <a:r>
              <a:rPr lang="ko-KR" altLang="en-US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 것으로 예상</a:t>
            </a: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endParaRPr lang="ko-KR" altLang="en-US" sz="1600" kern="100" dirty="0">
              <a:solidFill>
                <a:srgbClr val="44546A"/>
              </a:solidFill>
              <a:effectLst/>
              <a:latin typeface="Noto Sans CJK JP Light" panose="020B0300000000000000" pitchFamily="34" charset="-127"/>
              <a:ea typeface="문체부 돋음체" panose="020B0609000101010101" pitchFamily="49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о </a:t>
            </a:r>
            <a:r>
              <a:rPr lang="ko-KR" altLang="en-US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이번 총선의 의미는 유권자들이 안성시의 지역발전과 코로나</a:t>
            </a:r>
            <a:r>
              <a:rPr lang="en-US" altLang="ko-KR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19 </a:t>
            </a:r>
            <a:r>
              <a:rPr lang="ko-KR" altLang="en-US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시국에 정권심판</a:t>
            </a:r>
            <a:r>
              <a:rPr lang="en-US" altLang="ko-KR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, </a:t>
            </a:r>
            <a:r>
              <a:rPr lang="ko-KR" altLang="en-US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야당심판</a:t>
            </a:r>
            <a:r>
              <a:rPr lang="en-US" altLang="ko-KR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, </a:t>
            </a:r>
            <a:r>
              <a:rPr lang="ko-KR" altLang="en-US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인물 교체와 같은 의미를 가지고 있음</a:t>
            </a: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endParaRPr lang="ko-KR" altLang="en-US" sz="1600" kern="100" dirty="0">
              <a:solidFill>
                <a:srgbClr val="44546A"/>
              </a:solidFill>
              <a:effectLst/>
              <a:latin typeface="Noto Sans CJK JP Light" panose="020B0300000000000000" pitchFamily="34" charset="-127"/>
              <a:ea typeface="문체부 돋음체" panose="020B0609000101010101" pitchFamily="49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о </a:t>
            </a:r>
            <a:r>
              <a:rPr lang="ko-KR" altLang="en-US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안성시의 경우</a:t>
            </a:r>
            <a:r>
              <a:rPr lang="en-US" altLang="ko-KR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, 13</a:t>
            </a:r>
            <a:r>
              <a:rPr lang="ko-KR" altLang="en-US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개의 읍</a:t>
            </a:r>
            <a:r>
              <a:rPr lang="en-US" altLang="ko-KR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,</a:t>
            </a:r>
            <a:r>
              <a:rPr lang="ko-KR" altLang="en-US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면</a:t>
            </a:r>
            <a:r>
              <a:rPr lang="en-US" altLang="ko-KR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,</a:t>
            </a:r>
            <a:r>
              <a:rPr lang="ko-KR" altLang="en-US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동 있지만</a:t>
            </a:r>
            <a:r>
              <a:rPr lang="en-US" altLang="ko-KR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, </a:t>
            </a:r>
            <a:r>
              <a:rPr lang="ko-KR" altLang="en-US" sz="1600" b="1" u="sng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인구밀집도가 높은 안성동과 </a:t>
            </a:r>
            <a:r>
              <a:rPr lang="ko-KR" altLang="en-US" sz="1600" b="1" u="sng" kern="100" dirty="0" err="1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공도읍</a:t>
            </a:r>
            <a:r>
              <a:rPr lang="ko-KR" altLang="en-US" sz="1600" b="1" u="sng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 표심을 획득하는 후보가 안성시의 국회의원의 당선의 가능성이 높은 것</a:t>
            </a:r>
            <a:r>
              <a:rPr lang="ko-KR" altLang="en-US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을 확인할 수 있음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="" xmlns:a16="http://schemas.microsoft.com/office/drawing/2014/main" id="{67A8A923-15CB-420F-90CF-076CF0F39FE5}"/>
              </a:ext>
            </a:extLst>
          </p:cNvPr>
          <p:cNvSpPr txBox="1">
            <a:spLocks/>
          </p:cNvSpPr>
          <p:nvPr/>
        </p:nvSpPr>
        <p:spPr>
          <a:xfrm>
            <a:off x="820483" y="1676345"/>
            <a:ext cx="1083474" cy="3653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2000" dirty="0">
                <a:solidFill>
                  <a:schemeClr val="tx2"/>
                </a:solidFill>
                <a:latin typeface="Noto Sans CJK KR Black" panose="020B0A00000000000000" pitchFamily="34" charset="-127"/>
                <a:ea typeface="문체부 돋음체" panose="020B0609000101010101" pitchFamily="49" charset="-127"/>
              </a:rPr>
              <a:t>02.</a:t>
            </a:r>
            <a:r>
              <a:rPr lang="ko-KR" altLang="en-US" sz="2000" dirty="0">
                <a:solidFill>
                  <a:schemeClr val="tx2"/>
                </a:solidFill>
                <a:latin typeface="Noto Sans CJK KR Black" panose="020B0A00000000000000" pitchFamily="34" charset="-127"/>
                <a:ea typeface="문체부 돋음체" panose="020B0609000101010101" pitchFamily="49" charset="-127"/>
              </a:rPr>
              <a:t>제언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391448" y="358603"/>
            <a:ext cx="1845914" cy="711235"/>
            <a:chOff x="204281" y="272534"/>
            <a:chExt cx="1845914" cy="711235"/>
          </a:xfrm>
        </p:grpSpPr>
        <p:sp>
          <p:nvSpPr>
            <p:cNvPr id="17" name="TextBox 16"/>
            <p:cNvSpPr txBox="1"/>
            <p:nvPr/>
          </p:nvSpPr>
          <p:spPr>
            <a:xfrm>
              <a:off x="204281" y="583659"/>
              <a:ext cx="18459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ea typeface="문체부 제목 돋음체" panose="020B0609000101010101" pitchFamily="49" charset="-127"/>
                </a:rPr>
                <a:t>결론 및 제언</a:t>
              </a:r>
              <a:endParaRPr lang="ko-KR" altLang="en-US" sz="2000" dirty="0">
                <a:ea typeface="문체부 제목 돋음체" panose="020B0609000101010101" pitchFamily="49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659483" y="457200"/>
              <a:ext cx="1057307" cy="1120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41191" y="272534"/>
              <a:ext cx="5564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05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1761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40441" y="0"/>
            <a:ext cx="12146080" cy="6858000"/>
            <a:chOff x="340441" y="0"/>
            <a:chExt cx="1214608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4044466" y="0"/>
              <a:ext cx="8147534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제목 1">
              <a:extLst>
                <a:ext uri="{FF2B5EF4-FFF2-40B4-BE49-F238E27FC236}">
                  <a16:creationId xmlns="" xmlns:a16="http://schemas.microsoft.com/office/drawing/2014/main" id="{6D4F70C9-A91A-4157-9751-25AF50335DEE}"/>
                </a:ext>
              </a:extLst>
            </p:cNvPr>
            <p:cNvSpPr txBox="1">
              <a:spLocks/>
            </p:cNvSpPr>
            <p:nvPr/>
          </p:nvSpPr>
          <p:spPr>
            <a:xfrm>
              <a:off x="8595361" y="3299883"/>
              <a:ext cx="3891160" cy="2981341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latinLnBrk="0">
                <a:lnSpc>
                  <a:spcPct val="160000"/>
                </a:lnSpc>
              </a:pPr>
              <a:r>
                <a:rPr lang="en-US" altLang="ko-KR" sz="1800" dirty="0">
                  <a:solidFill>
                    <a:schemeClr val="tx2"/>
                  </a:solidFill>
                  <a:latin typeface="Noto Sans CJK KR Medium" panose="020B0600000000000000" pitchFamily="34" charset="-127"/>
                  <a:ea typeface="문체부 제목 돋음체" panose="020B0609000101010101" pitchFamily="49" charset="-127"/>
                </a:rPr>
                <a:t>01. </a:t>
              </a:r>
              <a:r>
                <a:rPr lang="ko-KR" altLang="en-US" sz="1800" dirty="0">
                  <a:solidFill>
                    <a:schemeClr val="tx2"/>
                  </a:solidFill>
                  <a:latin typeface="Noto Sans CJK KR Medium" panose="020B0600000000000000" pitchFamily="34" charset="-127"/>
                  <a:ea typeface="문체부 제목 돋음체" panose="020B0609000101010101" pitchFamily="49" charset="-127"/>
                </a:rPr>
                <a:t>연구의 필요성 및 목적</a:t>
              </a:r>
              <a:endParaRPr lang="en-US" altLang="ko-KR" sz="1800" dirty="0">
                <a:solidFill>
                  <a:schemeClr val="tx2"/>
                </a:solidFill>
                <a:latin typeface="Noto Sans CJK KR Medium" panose="020B0600000000000000" pitchFamily="34" charset="-127"/>
                <a:ea typeface="문체부 제목 돋음체" panose="020B0609000101010101" pitchFamily="49" charset="-127"/>
              </a:endParaRPr>
            </a:p>
            <a:p>
              <a:pPr algn="l" latinLnBrk="0">
                <a:lnSpc>
                  <a:spcPct val="160000"/>
                </a:lnSpc>
              </a:pPr>
              <a:r>
                <a:rPr lang="en-US" altLang="ko-KR" sz="1800" dirty="0">
                  <a:solidFill>
                    <a:schemeClr val="tx2"/>
                  </a:solidFill>
                  <a:latin typeface="Noto Sans CJK KR Medium" panose="020B0600000000000000" pitchFamily="34" charset="-127"/>
                  <a:ea typeface="문체부 제목 돋음체" panose="020B0609000101010101" pitchFamily="49" charset="-127"/>
                </a:rPr>
                <a:t>02. </a:t>
              </a:r>
              <a:r>
                <a:rPr lang="ko-KR" altLang="en-US" sz="1800" dirty="0">
                  <a:solidFill>
                    <a:schemeClr val="tx2"/>
                  </a:solidFill>
                  <a:latin typeface="Noto Sans CJK KR Medium" panose="020B0600000000000000" pitchFamily="34" charset="-127"/>
                  <a:ea typeface="문체부 제목 돋음체" panose="020B0609000101010101" pitchFamily="49" charset="-127"/>
                </a:rPr>
                <a:t>조사</a:t>
              </a:r>
              <a:r>
                <a:rPr lang="en-US" altLang="ko-KR" sz="1800" dirty="0">
                  <a:solidFill>
                    <a:schemeClr val="tx2"/>
                  </a:solidFill>
                  <a:latin typeface="Noto Sans CJK KR Medium" panose="020B0600000000000000" pitchFamily="34" charset="-127"/>
                  <a:ea typeface="문체부 제목 돋음체" panose="020B0609000101010101" pitchFamily="49" charset="-127"/>
                </a:rPr>
                <a:t>, </a:t>
              </a:r>
              <a:r>
                <a:rPr lang="ko-KR" altLang="en-US" sz="1800" dirty="0">
                  <a:solidFill>
                    <a:schemeClr val="tx2"/>
                  </a:solidFill>
                  <a:latin typeface="Noto Sans CJK KR Medium" panose="020B0600000000000000" pitchFamily="34" charset="-127"/>
                  <a:ea typeface="문체부 제목 돋음체" panose="020B0609000101010101" pitchFamily="49" charset="-127"/>
                </a:rPr>
                <a:t>분석 내용</a:t>
              </a:r>
              <a:endParaRPr lang="en-US" altLang="ko-KR" sz="1800" dirty="0">
                <a:solidFill>
                  <a:schemeClr val="tx2"/>
                </a:solidFill>
                <a:latin typeface="Noto Sans CJK KR Medium" panose="020B0600000000000000" pitchFamily="34" charset="-127"/>
                <a:ea typeface="문체부 제목 돋음체" panose="020B0609000101010101" pitchFamily="49" charset="-127"/>
              </a:endParaRPr>
            </a:p>
            <a:p>
              <a:pPr algn="l" latinLnBrk="0">
                <a:lnSpc>
                  <a:spcPct val="160000"/>
                </a:lnSpc>
              </a:pPr>
              <a:r>
                <a:rPr lang="en-US" altLang="ko-KR" sz="1800" dirty="0">
                  <a:solidFill>
                    <a:schemeClr val="tx2"/>
                  </a:solidFill>
                  <a:latin typeface="Noto Sans CJK KR Medium" panose="020B0600000000000000" pitchFamily="34" charset="-127"/>
                  <a:ea typeface="문체부 제목 돋음체" panose="020B0609000101010101" pitchFamily="49" charset="-127"/>
                </a:rPr>
                <a:t>03. </a:t>
              </a:r>
              <a:r>
                <a:rPr lang="ko-KR" altLang="en-US" sz="1800" dirty="0">
                  <a:solidFill>
                    <a:schemeClr val="tx2"/>
                  </a:solidFill>
                  <a:latin typeface="Noto Sans CJK KR Medium" panose="020B0600000000000000" pitchFamily="34" charset="-127"/>
                  <a:ea typeface="문체부 제목 돋음체" panose="020B0609000101010101" pitchFamily="49" charset="-127"/>
                </a:rPr>
                <a:t>연구방법</a:t>
              </a:r>
              <a:endParaRPr lang="en-US" altLang="ko-KR" sz="1800" dirty="0">
                <a:solidFill>
                  <a:schemeClr val="tx2"/>
                </a:solidFill>
                <a:latin typeface="Noto Sans CJK KR Medium" panose="020B0600000000000000" pitchFamily="34" charset="-127"/>
                <a:ea typeface="문체부 제목 돋음체" panose="020B0609000101010101" pitchFamily="49" charset="-127"/>
              </a:endParaRPr>
            </a:p>
            <a:p>
              <a:pPr algn="l" latinLnBrk="0">
                <a:lnSpc>
                  <a:spcPct val="160000"/>
                </a:lnSpc>
              </a:pPr>
              <a:r>
                <a:rPr lang="en-US" altLang="ko-KR" sz="1800" dirty="0">
                  <a:solidFill>
                    <a:schemeClr val="tx2"/>
                  </a:solidFill>
                  <a:latin typeface="Noto Sans CJK KR Medium" panose="020B0600000000000000" pitchFamily="34" charset="-127"/>
                  <a:ea typeface="문체부 제목 돋음체" panose="020B0609000101010101" pitchFamily="49" charset="-127"/>
                </a:rPr>
                <a:t>04. </a:t>
              </a:r>
              <a:r>
                <a:rPr lang="ko-KR" altLang="en-US" sz="1800" dirty="0">
                  <a:solidFill>
                    <a:schemeClr val="tx2"/>
                  </a:solidFill>
                  <a:latin typeface="Noto Sans CJK KR Medium" panose="020B0600000000000000" pitchFamily="34" charset="-127"/>
                  <a:ea typeface="문체부 제목 돋음체" panose="020B0609000101010101" pitchFamily="49" charset="-127"/>
                </a:rPr>
                <a:t>연구추진절차 </a:t>
              </a:r>
              <a:endParaRPr lang="en-US" altLang="ko-KR" sz="1800" dirty="0">
                <a:solidFill>
                  <a:schemeClr val="tx2"/>
                </a:solidFill>
                <a:latin typeface="Noto Sans CJK KR Medium" panose="020B0600000000000000" pitchFamily="34" charset="-127"/>
                <a:ea typeface="문체부 제목 돋음체" panose="020B0609000101010101" pitchFamily="49" charset="-127"/>
              </a:endParaRPr>
            </a:p>
            <a:p>
              <a:pPr algn="l" latinLnBrk="0">
                <a:lnSpc>
                  <a:spcPct val="160000"/>
                </a:lnSpc>
              </a:pPr>
              <a:r>
                <a:rPr lang="en-US" altLang="ko-KR" sz="1800" dirty="0">
                  <a:solidFill>
                    <a:schemeClr val="tx2"/>
                  </a:solidFill>
                  <a:latin typeface="Noto Sans CJK KR Medium" panose="020B0600000000000000" pitchFamily="34" charset="-127"/>
                  <a:ea typeface="문체부 제목 돋음체" panose="020B0609000101010101" pitchFamily="49" charset="-127"/>
                </a:rPr>
                <a:t>05. </a:t>
              </a:r>
              <a:r>
                <a:rPr lang="ko-KR" altLang="en-US" sz="1800" dirty="0">
                  <a:solidFill>
                    <a:schemeClr val="tx2"/>
                  </a:solidFill>
                  <a:latin typeface="Noto Sans CJK KR Medium" panose="020B0600000000000000" pitchFamily="34" charset="-127"/>
                  <a:ea typeface="문체부 제목 돋음체" panose="020B0609000101010101" pitchFamily="49" charset="-127"/>
                </a:rPr>
                <a:t>주요 후보 자료</a:t>
              </a:r>
              <a:endParaRPr lang="en-US" altLang="ko-KR" sz="1800" dirty="0">
                <a:solidFill>
                  <a:schemeClr val="tx2"/>
                </a:solidFill>
                <a:latin typeface="Noto Sans CJK KR Medium" panose="020B0600000000000000" pitchFamily="34" charset="-127"/>
                <a:ea typeface="문체부 제목 돋음체" panose="020B0609000101010101" pitchFamily="49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="" xmlns:a16="http://schemas.microsoft.com/office/drawing/2014/main" id="{5AA48680-872B-4C55-91B0-5FD481443337}"/>
                </a:ext>
              </a:extLst>
            </p:cNvPr>
            <p:cNvGrpSpPr/>
            <p:nvPr/>
          </p:nvGrpSpPr>
          <p:grpSpPr>
            <a:xfrm>
              <a:off x="340441" y="0"/>
              <a:ext cx="10355821" cy="6858000"/>
              <a:chOff x="1606805" y="-38314"/>
              <a:chExt cx="35192444" cy="4212302"/>
            </a:xfrm>
          </p:grpSpPr>
          <p:sp>
            <p:nvSpPr>
              <p:cNvPr id="11" name="제목 1">
                <a:extLst>
                  <a:ext uri="{FF2B5EF4-FFF2-40B4-BE49-F238E27FC236}">
                    <a16:creationId xmlns="" xmlns:a16="http://schemas.microsoft.com/office/drawing/2014/main" id="{1B34430C-16FD-4D16-9272-7C001CE11E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61814" y="-38314"/>
                <a:ext cx="20337435" cy="2058655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b">
                <a:normAutofit fontScale="97500"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 latinLnBrk="0"/>
                <a:r>
                  <a:rPr lang="ko-KR" altLang="en-US" sz="2500" dirty="0">
                    <a:solidFill>
                      <a:schemeClr val="tx2"/>
                    </a:solidFill>
                    <a:latin typeface="Noto Sans CJK KR Black" panose="020B0A00000000000000" pitchFamily="34" charset="-127"/>
                    <a:ea typeface="문체부 제목 돋음체" panose="020B0609000101010101" pitchFamily="49" charset="-127"/>
                  </a:rPr>
                  <a:t>제 </a:t>
                </a:r>
                <a:r>
                  <a:rPr lang="en-US" altLang="ko-KR" sz="2500" dirty="0">
                    <a:solidFill>
                      <a:schemeClr val="tx2"/>
                    </a:solidFill>
                    <a:latin typeface="Noto Sans CJK KR Black" panose="020B0A00000000000000" pitchFamily="34" charset="-127"/>
                    <a:ea typeface="문체부 제목 돋음체" panose="020B0609000101010101" pitchFamily="49" charset="-127"/>
                  </a:rPr>
                  <a:t>21</a:t>
                </a:r>
                <a:r>
                  <a:rPr lang="ko-KR" altLang="en-US" sz="2500" dirty="0">
                    <a:solidFill>
                      <a:schemeClr val="tx2"/>
                    </a:solidFill>
                    <a:latin typeface="Noto Sans CJK KR Black" panose="020B0A00000000000000" pitchFamily="34" charset="-127"/>
                    <a:ea typeface="문체부 제목 돋음체" panose="020B0609000101010101" pitchFamily="49" charset="-127"/>
                  </a:rPr>
                  <a:t>대 안성시 국회의원 선거 결과</a:t>
                </a:r>
                <a:endParaRPr lang="en-US" altLang="ko-KR" sz="2500" dirty="0">
                  <a:solidFill>
                    <a:schemeClr val="tx2"/>
                  </a:solidFill>
                  <a:latin typeface="Noto Sans CJK KR Black" panose="020B0A00000000000000" pitchFamily="34" charset="-127"/>
                  <a:ea typeface="문체부 제목 돋음체" panose="020B0609000101010101" pitchFamily="49" charset="-127"/>
                </a:endParaRPr>
              </a:p>
              <a:p>
                <a:pPr algn="l" latinLnBrk="0"/>
                <a:r>
                  <a:rPr lang="ko-KR" altLang="en-US" sz="2900" dirty="0">
                    <a:solidFill>
                      <a:schemeClr val="tx2"/>
                    </a:solidFill>
                    <a:latin typeface="Noto Sans CJK KR Black" panose="020B0A00000000000000" pitchFamily="34" charset="-127"/>
                    <a:ea typeface="문체부 제목 돋음체" panose="020B0609000101010101" pitchFamily="49" charset="-127"/>
                  </a:rPr>
                  <a:t> </a:t>
                </a:r>
                <a:r>
                  <a:rPr lang="ko-KR" altLang="en-US" sz="2400" dirty="0">
                    <a:solidFill>
                      <a:schemeClr val="tx2"/>
                    </a:solidFill>
                    <a:latin typeface="Noto Sans CJK KR Black" panose="020B0A00000000000000" pitchFamily="34" charset="-127"/>
                    <a:ea typeface="문체부 제목 돋음체" panose="020B0609000101010101" pitchFamily="49" charset="-127"/>
                  </a:rPr>
                  <a:t> </a:t>
                </a:r>
                <a:endParaRPr lang="en-US" altLang="ko-KR" sz="2400" dirty="0">
                  <a:solidFill>
                    <a:schemeClr val="tx2"/>
                  </a:solidFill>
                  <a:latin typeface="Noto Sans CJK KR Black" panose="020B0A00000000000000" pitchFamily="34" charset="-127"/>
                  <a:ea typeface="문체부 제목 돋음체" panose="020B0609000101010101" pitchFamily="49" charset="-127"/>
                </a:endParaRPr>
              </a:p>
              <a:p>
                <a:pPr algn="l" latinLnBrk="0"/>
                <a:r>
                  <a:rPr lang="ko-KR" altLang="en-US" sz="5400" dirty="0">
                    <a:solidFill>
                      <a:schemeClr val="tx2"/>
                    </a:solidFill>
                    <a:latin typeface="Noto Sans CJK KR Black" panose="020B0A00000000000000" pitchFamily="34" charset="-127"/>
                    <a:ea typeface="문체부 제목 돋음체" panose="020B0609000101010101" pitchFamily="49" charset="-127"/>
                  </a:rPr>
                  <a:t>서론</a:t>
                </a:r>
                <a:endParaRPr lang="en-US" altLang="ko-KR" sz="5400" dirty="0">
                  <a:solidFill>
                    <a:schemeClr val="tx2"/>
                  </a:solidFill>
                  <a:latin typeface="Noto Sans CJK KR Black" panose="020B0A00000000000000" pitchFamily="34" charset="-127"/>
                  <a:ea typeface="문체부 제목 돋음체" panose="020B0609000101010101" pitchFamily="49" charset="-127"/>
                </a:endParaRPr>
              </a:p>
            </p:txBody>
          </p:sp>
          <p:sp>
            <p:nvSpPr>
              <p:cNvPr id="13" name="제목 1">
                <a:extLst>
                  <a:ext uri="{FF2B5EF4-FFF2-40B4-BE49-F238E27FC236}">
                    <a16:creationId xmlns="" xmlns:a16="http://schemas.microsoft.com/office/drawing/2014/main" id="{611F72C7-868C-42D9-B7D4-788A30C523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86582" y="1152329"/>
                <a:ext cx="9159614" cy="1672404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atinLnBrk="0"/>
                <a:r>
                  <a:rPr lang="en-US" altLang="ko-KR" sz="14700" b="1" dirty="0">
                    <a:solidFill>
                      <a:schemeClr val="bg1"/>
                    </a:solidFill>
                    <a:latin typeface="Noto Sans CJK KR Black" panose="020B0A00000000000000" pitchFamily="34" charset="-127"/>
                    <a:ea typeface="문체부 돋음체" panose="020B0609000101010101" pitchFamily="49" charset="-127"/>
                  </a:rPr>
                  <a:t>01</a:t>
                </a:r>
                <a:r>
                  <a:rPr lang="en-US" altLang="ko-KR" sz="14700" b="1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lack" panose="020B0A00000000000000" pitchFamily="34" charset="-127"/>
                    <a:ea typeface="문체부 돋음체" panose="020B0609000101010101" pitchFamily="49" charset="-127"/>
                  </a:rPr>
                  <a:t>.</a:t>
                </a:r>
                <a:endParaRPr lang="en-US" altLang="ko-KR" sz="44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문체부 돋음체" panose="020B0609000101010101" pitchFamily="49" charset="-127"/>
                </a:endParaRPr>
              </a:p>
            </p:txBody>
          </p:sp>
          <p:cxnSp>
            <p:nvCxnSpPr>
              <p:cNvPr id="3" name="직선 연결선 2">
                <a:extLst>
                  <a:ext uri="{FF2B5EF4-FFF2-40B4-BE49-F238E27FC236}">
                    <a16:creationId xmlns="" xmlns:a16="http://schemas.microsoft.com/office/drawing/2014/main" id="{6B31FA95-AA22-4929-B2F2-3379754BFD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6805" y="4173988"/>
                <a:ext cx="368620" cy="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2141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F48EFEAA-029C-49A2-99F5-A4271A59436D}"/>
              </a:ext>
            </a:extLst>
          </p:cNvPr>
          <p:cNvSpPr/>
          <p:nvPr/>
        </p:nvSpPr>
        <p:spPr>
          <a:xfrm>
            <a:off x="1" y="1546437"/>
            <a:ext cx="12191999" cy="53115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="" xmlns:a16="http://schemas.microsoft.com/office/drawing/2014/main" id="{CBB70470-227C-4F16-868C-ADFC2A12B44F}"/>
              </a:ext>
            </a:extLst>
          </p:cNvPr>
          <p:cNvSpPr txBox="1">
            <a:spLocks/>
          </p:cNvSpPr>
          <p:nvPr/>
        </p:nvSpPr>
        <p:spPr>
          <a:xfrm>
            <a:off x="1848599" y="1866225"/>
            <a:ext cx="3001637" cy="3824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2000" b="1" dirty="0">
                <a:solidFill>
                  <a:schemeClr val="tx2"/>
                </a:solidFill>
                <a:latin typeface="Noto Sans CJK KR Black" panose="020B0A00000000000000" pitchFamily="34" charset="-127"/>
                <a:ea typeface="문체부 돋음체" panose="020B0609000101010101" pitchFamily="49" charset="-127"/>
              </a:rPr>
              <a:t>01. </a:t>
            </a:r>
            <a:r>
              <a:rPr lang="ko-KR" altLang="en-US" sz="2000" b="1" dirty="0">
                <a:solidFill>
                  <a:schemeClr val="tx2"/>
                </a:solidFill>
                <a:latin typeface="Noto Sans CJK KR Black" panose="020B0A00000000000000" pitchFamily="34" charset="-127"/>
                <a:ea typeface="문체부 돋음체" panose="020B0609000101010101" pitchFamily="49" charset="-127"/>
              </a:rPr>
              <a:t>연구의 필요성 및 목적 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="" xmlns:a16="http://schemas.microsoft.com/office/drawing/2014/main" id="{1C7E83C7-68A7-428E-8116-38F98D64EF42}"/>
              </a:ext>
            </a:extLst>
          </p:cNvPr>
          <p:cNvSpPr txBox="1">
            <a:spLocks/>
          </p:cNvSpPr>
          <p:nvPr/>
        </p:nvSpPr>
        <p:spPr>
          <a:xfrm>
            <a:off x="7120021" y="1854648"/>
            <a:ext cx="2844190" cy="3824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2000" b="1" dirty="0">
                <a:solidFill>
                  <a:schemeClr val="tx2"/>
                </a:solidFill>
                <a:latin typeface="Noto Sans CJK KR Black" panose="020B0A00000000000000" pitchFamily="34" charset="-127"/>
                <a:ea typeface="문체부 돋음체" panose="020B0609000101010101" pitchFamily="49" charset="-127"/>
              </a:rPr>
              <a:t>02. </a:t>
            </a:r>
            <a:r>
              <a:rPr lang="ko-KR" altLang="en-US" sz="2000" b="1" dirty="0">
                <a:solidFill>
                  <a:schemeClr val="tx2"/>
                </a:solidFill>
                <a:latin typeface="Noto Sans CJK KR Black" panose="020B0A00000000000000" pitchFamily="34" charset="-127"/>
                <a:ea typeface="문체부 돋음체" panose="020B0609000101010101" pitchFamily="49" charset="-127"/>
              </a:rPr>
              <a:t>조사</a:t>
            </a:r>
            <a:r>
              <a:rPr lang="en-US" altLang="ko-KR" sz="2000" b="1" dirty="0">
                <a:solidFill>
                  <a:schemeClr val="tx2"/>
                </a:solidFill>
                <a:latin typeface="Noto Sans CJK KR Black" panose="020B0A00000000000000" pitchFamily="34" charset="-127"/>
                <a:ea typeface="문체부 돋음체" panose="020B0609000101010101" pitchFamily="49" charset="-127"/>
              </a:rPr>
              <a:t> </a:t>
            </a:r>
            <a:r>
              <a:rPr lang="ko-KR" altLang="en-US" sz="2000" b="1" dirty="0">
                <a:solidFill>
                  <a:schemeClr val="tx2"/>
                </a:solidFill>
                <a:latin typeface="Noto Sans CJK KR Black" panose="020B0A00000000000000" pitchFamily="34" charset="-127"/>
                <a:ea typeface="문체부 돋음체" panose="020B0609000101010101" pitchFamily="49" charset="-127"/>
              </a:rPr>
              <a:t>분석 내용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84332" y="2611406"/>
            <a:ext cx="3730171" cy="3544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  <a:spcAft>
                <a:spcPts val="800"/>
              </a:spcAft>
            </a:pPr>
            <a:r>
              <a:rPr lang="en-US" altLang="ko-KR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제목 돋음체" panose="020B0609000101010101" pitchFamily="49" charset="-127"/>
                <a:cs typeface="Times New Roman" panose="02020603050405020304" pitchFamily="18" charset="0"/>
              </a:rPr>
              <a:t>о </a:t>
            </a:r>
            <a:r>
              <a:rPr lang="ko-KR" altLang="en-US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제목 돋음체" panose="020B0609000101010101" pitchFamily="49" charset="-127"/>
                <a:cs typeface="Times New Roman" panose="02020603050405020304" pitchFamily="18" charset="0"/>
              </a:rPr>
              <a:t>각 지역별 </a:t>
            </a:r>
            <a:r>
              <a:rPr lang="ko-KR" altLang="en-US" sz="1400" b="1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제목 돋음체" panose="020B0609000101010101" pitchFamily="49" charset="-127"/>
                <a:cs typeface="Times New Roman" panose="02020603050405020304" pitchFamily="18" charset="0"/>
              </a:rPr>
              <a:t>선거결과에 대한 분석 결과를 효과적으로 볼 수 있게 데이터를 분석하고 시각화 할 필요</a:t>
            </a:r>
            <a:r>
              <a:rPr lang="ko-KR" altLang="en-US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제목 돋음체" panose="020B0609000101010101" pitchFamily="49" charset="-127"/>
                <a:cs typeface="Times New Roman" panose="02020603050405020304" pitchFamily="18" charset="0"/>
              </a:rPr>
              <a:t>가 있다고 </a:t>
            </a:r>
            <a:r>
              <a:rPr lang="ko-KR" altLang="en-US" sz="1400" kern="100" dirty="0" smtClean="0">
                <a:solidFill>
                  <a:srgbClr val="44546A"/>
                </a:solidFill>
                <a:latin typeface="Noto Sans CJK JP Light" panose="020B0300000000000000" pitchFamily="34" charset="-127"/>
                <a:ea typeface="문체부 제목 돋음체" panose="020B0609000101010101" pitchFamily="49" charset="-127"/>
                <a:cs typeface="Times New Roman" panose="02020603050405020304" pitchFamily="18" charset="0"/>
              </a:rPr>
              <a:t>판단</a:t>
            </a:r>
            <a:endParaRPr lang="en-US" altLang="ko-KR" sz="1400" kern="100" dirty="0" smtClean="0">
              <a:solidFill>
                <a:srgbClr val="44546A"/>
              </a:solidFill>
              <a:latin typeface="Noto Sans CJK JP Light" panose="020B0300000000000000" pitchFamily="34" charset="-127"/>
              <a:ea typeface="문체부 제목 돋음체" panose="020B0609000101010101" pitchFamily="49" charset="-127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  <a:spcAft>
                <a:spcPts val="800"/>
              </a:spcAft>
            </a:pPr>
            <a:r>
              <a:rPr lang="en-US" altLang="ko-KR" sz="1400" kern="100" dirty="0" smtClean="0">
                <a:solidFill>
                  <a:srgbClr val="44546A"/>
                </a:solidFill>
                <a:latin typeface="Noto Sans CJK JP Light" panose="020B0300000000000000" pitchFamily="34" charset="-127"/>
                <a:ea typeface="문체부 제목 돋음체" panose="020B0609000101010101" pitchFamily="49" charset="-127"/>
                <a:cs typeface="Times New Roman" panose="02020603050405020304" pitchFamily="18" charset="0"/>
              </a:rPr>
              <a:t>о </a:t>
            </a:r>
            <a:r>
              <a:rPr lang="ko-KR" altLang="en-US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제목 돋음체" panose="020B0609000101010101" pitchFamily="49" charset="-127"/>
                <a:cs typeface="Times New Roman" panose="02020603050405020304" pitchFamily="18" charset="0"/>
              </a:rPr>
              <a:t>본 조사는 제 </a:t>
            </a:r>
            <a:r>
              <a:rPr lang="en-US" altLang="ko-KR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제목 돋음체" panose="020B0609000101010101" pitchFamily="49" charset="-127"/>
                <a:cs typeface="Times New Roman" panose="02020603050405020304" pitchFamily="18" charset="0"/>
              </a:rPr>
              <a:t>21</a:t>
            </a:r>
            <a:r>
              <a:rPr lang="ko-KR" altLang="en-US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제목 돋음체" panose="020B0609000101010101" pitchFamily="49" charset="-127"/>
                <a:cs typeface="Times New Roman" panose="02020603050405020304" pitchFamily="18" charset="0"/>
              </a:rPr>
              <a:t>대 국회의원 선거의 </a:t>
            </a:r>
            <a:r>
              <a:rPr lang="ko-KR" altLang="en-US" sz="1400" b="1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제목 돋음체" panose="020B0609000101010101" pitchFamily="49" charset="-127"/>
                <a:cs typeface="Times New Roman" panose="02020603050405020304" pitchFamily="18" charset="0"/>
              </a:rPr>
              <a:t>투표율을 지역별</a:t>
            </a:r>
            <a:r>
              <a:rPr lang="en-US" altLang="ko-KR" sz="1400" b="1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제목 돋음체" panose="020B0609000101010101" pitchFamily="49" charset="-127"/>
                <a:cs typeface="Times New Roman" panose="02020603050405020304" pitchFamily="18" charset="0"/>
              </a:rPr>
              <a:t>, </a:t>
            </a:r>
            <a:r>
              <a:rPr lang="ko-KR" altLang="en-US" sz="1400" b="1" kern="100" dirty="0" err="1">
                <a:solidFill>
                  <a:srgbClr val="44546A"/>
                </a:solidFill>
                <a:latin typeface="Noto Sans CJK JP Light" panose="020B0300000000000000" pitchFamily="34" charset="-127"/>
                <a:ea typeface="문체부 제목 돋음체" panose="020B0609000101010101" pitchFamily="49" charset="-127"/>
                <a:cs typeface="Times New Roman" panose="02020603050405020304" pitchFamily="18" charset="0"/>
              </a:rPr>
              <a:t>후보별로</a:t>
            </a:r>
            <a:r>
              <a:rPr lang="ko-KR" altLang="en-US" sz="1400" b="1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제목 돋음체" panose="020B0609000101010101" pitchFamily="49" charset="-127"/>
                <a:cs typeface="Times New Roman" panose="02020603050405020304" pitchFamily="18" charset="0"/>
              </a:rPr>
              <a:t> 비교</a:t>
            </a:r>
            <a:r>
              <a:rPr lang="en-US" altLang="ko-KR" sz="1400" b="1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제목 돋음체" panose="020B0609000101010101" pitchFamily="49" charset="-127"/>
                <a:cs typeface="Times New Roman" panose="02020603050405020304" pitchFamily="18" charset="0"/>
              </a:rPr>
              <a:t>, </a:t>
            </a:r>
            <a:r>
              <a:rPr lang="ko-KR" altLang="en-US" sz="1400" b="1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제목 돋음체" panose="020B0609000101010101" pitchFamily="49" charset="-127"/>
                <a:cs typeface="Times New Roman" panose="02020603050405020304" pitchFamily="18" charset="0"/>
              </a:rPr>
              <a:t>분석하기 위하여 실시</a:t>
            </a:r>
            <a:r>
              <a:rPr lang="en-US" altLang="ko-KR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제목 돋음체" panose="020B0609000101010101" pitchFamily="49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제목 돋음체" panose="020B0609000101010101" pitchFamily="49" charset="-127"/>
                <a:cs typeface="Times New Roman" panose="02020603050405020304" pitchFamily="18" charset="0"/>
              </a:rPr>
              <a:t>앞으로 실시될 선거관련 제반 연구의 기초적인 자료로 활용하는데 그 목적이 있음</a:t>
            </a:r>
            <a:endParaRPr lang="en-US" altLang="ko-KR" sz="1400" kern="100" dirty="0">
              <a:solidFill>
                <a:srgbClr val="44546A"/>
              </a:solidFill>
              <a:latin typeface="Noto Sans CJK JP Light" panose="020B0300000000000000" pitchFamily="34" charset="-127"/>
              <a:ea typeface="문체부 제목 돋음체" panose="020B0609000101010101" pitchFamily="49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ko-KR" altLang="ko-KR" sz="1400" kern="100" dirty="0">
              <a:solidFill>
                <a:srgbClr val="44546A"/>
              </a:solidFill>
              <a:latin typeface="Noto Sans CJK JP Light" panose="020B0300000000000000" pitchFamily="34" charset="-127"/>
              <a:ea typeface="문체부 제목 돋음체" panose="020B0609000101010101" pitchFamily="49" charset="-127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94990" y="2650047"/>
            <a:ext cx="4094253" cy="2610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  <a:spcAft>
                <a:spcPts val="800"/>
              </a:spcAft>
            </a:pPr>
            <a:r>
              <a:rPr lang="en-US" altLang="ko-KR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제목 돋음체" panose="020B0609000101010101" pitchFamily="49" charset="-127"/>
                <a:cs typeface="Times New Roman" panose="02020603050405020304" pitchFamily="18" charset="0"/>
              </a:rPr>
              <a:t>о </a:t>
            </a:r>
            <a:r>
              <a:rPr lang="ko-KR" altLang="en-US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제목 돋음체" panose="020B0609000101010101" pitchFamily="49" charset="-127"/>
                <a:cs typeface="Times New Roman" panose="02020603050405020304" pitchFamily="18" charset="0"/>
              </a:rPr>
              <a:t>제 </a:t>
            </a:r>
            <a:r>
              <a:rPr lang="en-US" altLang="ko-KR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제목 돋음체" panose="020B0609000101010101" pitchFamily="49" charset="-127"/>
                <a:cs typeface="Times New Roman" panose="02020603050405020304" pitchFamily="18" charset="0"/>
              </a:rPr>
              <a:t>21</a:t>
            </a:r>
            <a:r>
              <a:rPr lang="ko-KR" altLang="en-US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제목 돋음체" panose="020B0609000101010101" pitchFamily="49" charset="-127"/>
                <a:cs typeface="Times New Roman" panose="02020603050405020304" pitchFamily="18" charset="0"/>
              </a:rPr>
              <a:t>대 국회의원선거 선거구역 구분내역</a:t>
            </a:r>
            <a:r>
              <a:rPr lang="en-US" altLang="ko-KR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제목 돋음체" panose="020B0609000101010101" pitchFamily="49" charset="-127"/>
                <a:cs typeface="Times New Roman" panose="02020603050405020304" pitchFamily="18" charset="0"/>
              </a:rPr>
              <a:t>,  </a:t>
            </a:r>
            <a:r>
              <a:rPr lang="ko-KR" altLang="en-US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제목 돋음체" panose="020B0609000101010101" pitchFamily="49" charset="-127"/>
                <a:cs typeface="Times New Roman" panose="02020603050405020304" pitchFamily="18" charset="0"/>
              </a:rPr>
              <a:t>전체 선거인 수</a:t>
            </a:r>
            <a:r>
              <a:rPr lang="en-US" altLang="ko-KR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제목 돋음체" panose="020B0609000101010101" pitchFamily="49" charset="-127"/>
                <a:cs typeface="Times New Roman" panose="02020603050405020304" pitchFamily="18" charset="0"/>
              </a:rPr>
              <a:t> </a:t>
            </a:r>
            <a:r>
              <a:rPr lang="en-US" altLang="ko-KR" sz="1400" kern="100" dirty="0" smtClean="0">
                <a:solidFill>
                  <a:srgbClr val="44546A"/>
                </a:solidFill>
                <a:latin typeface="Noto Sans CJK JP Light" panose="020B0300000000000000" pitchFamily="34" charset="-127"/>
                <a:ea typeface="문체부 제목 돋음체" panose="020B0609000101010101" pitchFamily="49" charset="-127"/>
                <a:cs typeface="Times New Roman" panose="02020603050405020304" pitchFamily="18" charset="0"/>
              </a:rPr>
              <a:t>о </a:t>
            </a:r>
            <a:r>
              <a:rPr lang="ko-KR" altLang="en-US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제목 돋음체" panose="020B0609000101010101" pitchFamily="49" charset="-127"/>
                <a:cs typeface="Times New Roman" panose="02020603050405020304" pitchFamily="18" charset="0"/>
              </a:rPr>
              <a:t>제 </a:t>
            </a:r>
            <a:r>
              <a:rPr lang="en-US" altLang="ko-KR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제목 돋음체" panose="020B0609000101010101" pitchFamily="49" charset="-127"/>
                <a:cs typeface="Times New Roman" panose="02020603050405020304" pitchFamily="18" charset="0"/>
              </a:rPr>
              <a:t>21</a:t>
            </a:r>
            <a:r>
              <a:rPr lang="ko-KR" altLang="en-US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제목 돋음체" panose="020B0609000101010101" pitchFamily="49" charset="-127"/>
                <a:cs typeface="Times New Roman" panose="02020603050405020304" pitchFamily="18" charset="0"/>
              </a:rPr>
              <a:t>대 국회의원선거 선거구역별 실 투표수</a:t>
            </a:r>
            <a:r>
              <a:rPr lang="en-US" altLang="ko-KR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제목 돋음체" panose="020B0609000101010101" pitchFamily="49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 smtClean="0">
                <a:solidFill>
                  <a:srgbClr val="44546A"/>
                </a:solidFill>
                <a:latin typeface="Noto Sans CJK JP Light" panose="020B0300000000000000" pitchFamily="34" charset="-127"/>
                <a:ea typeface="문체부 제목 돋음체" panose="020B0609000101010101" pitchFamily="49" charset="-127"/>
                <a:cs typeface="Times New Roman" panose="02020603050405020304" pitchFamily="18" charset="0"/>
              </a:rPr>
              <a:t>투표율</a:t>
            </a:r>
            <a:r>
              <a:rPr lang="en-US" altLang="ko-KR" sz="1400" kern="100" dirty="0" smtClean="0">
                <a:solidFill>
                  <a:srgbClr val="44546A"/>
                </a:solidFill>
                <a:latin typeface="Noto Sans CJK JP Light" panose="020B0300000000000000" pitchFamily="34" charset="-127"/>
                <a:ea typeface="문체부 제목 돋음체" panose="020B0609000101010101" pitchFamily="49" charset="-127"/>
                <a:cs typeface="Times New Roman" panose="02020603050405020304" pitchFamily="18" charset="0"/>
              </a:rPr>
              <a:t>о </a:t>
            </a:r>
            <a:r>
              <a:rPr lang="ko-KR" altLang="en-US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제목 돋음체" panose="020B0609000101010101" pitchFamily="49" charset="-127"/>
                <a:cs typeface="Times New Roman" panose="02020603050405020304" pitchFamily="18" charset="0"/>
              </a:rPr>
              <a:t>제 </a:t>
            </a:r>
            <a:r>
              <a:rPr lang="en-US" altLang="ko-KR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제목 돋음체" panose="020B0609000101010101" pitchFamily="49" charset="-127"/>
                <a:cs typeface="Times New Roman" panose="02020603050405020304" pitchFamily="18" charset="0"/>
              </a:rPr>
              <a:t>21</a:t>
            </a:r>
            <a:r>
              <a:rPr lang="ko-KR" altLang="en-US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제목 돋음체" panose="020B0609000101010101" pitchFamily="49" charset="-127"/>
                <a:cs typeface="Times New Roman" panose="02020603050405020304" pitchFamily="18" charset="0"/>
              </a:rPr>
              <a:t>대 국회의원선거 참여 </a:t>
            </a:r>
            <a:r>
              <a:rPr lang="en-US" altLang="ko-KR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제목 돋음체" panose="020B0609000101010101" pitchFamily="49" charset="-127"/>
                <a:cs typeface="Times New Roman" panose="02020603050405020304" pitchFamily="18" charset="0"/>
              </a:rPr>
              <a:t>3</a:t>
            </a:r>
            <a:r>
              <a:rPr lang="ko-KR" altLang="en-US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제목 돋음체" panose="020B0609000101010101" pitchFamily="49" charset="-127"/>
                <a:cs typeface="Times New Roman" panose="02020603050405020304" pitchFamily="18" charset="0"/>
              </a:rPr>
              <a:t>명의 </a:t>
            </a:r>
            <a:r>
              <a:rPr lang="ko-KR" altLang="en-US" sz="1400" kern="100" dirty="0" err="1">
                <a:solidFill>
                  <a:srgbClr val="44546A"/>
                </a:solidFill>
                <a:latin typeface="Noto Sans CJK JP Light" panose="020B0300000000000000" pitchFamily="34" charset="-127"/>
                <a:ea typeface="문체부 제목 돋음체" panose="020B0609000101010101" pitchFamily="49" charset="-127"/>
                <a:cs typeface="Times New Roman" panose="02020603050405020304" pitchFamily="18" charset="0"/>
              </a:rPr>
              <a:t>후보별</a:t>
            </a:r>
            <a:r>
              <a:rPr lang="ko-KR" altLang="en-US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제목 돋음체" panose="020B0609000101010101" pitchFamily="49" charset="-127"/>
                <a:cs typeface="Times New Roman" panose="02020603050405020304" pitchFamily="18" charset="0"/>
              </a:rPr>
              <a:t>  지역  득표수</a:t>
            </a:r>
            <a:r>
              <a:rPr lang="en-US" altLang="ko-KR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제목 돋음체" panose="020B0609000101010101" pitchFamily="49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제목 돋음체" panose="020B0609000101010101" pitchFamily="49" charset="-127"/>
                <a:cs typeface="Times New Roman" panose="02020603050405020304" pitchFamily="18" charset="0"/>
              </a:rPr>
              <a:t>득표율 </a:t>
            </a:r>
            <a:r>
              <a:rPr lang="en-US" altLang="ko-KR" sz="1400" kern="100" dirty="0" smtClean="0">
                <a:solidFill>
                  <a:srgbClr val="44546A"/>
                </a:solidFill>
                <a:latin typeface="Noto Sans CJK JP Light" panose="020B0300000000000000" pitchFamily="34" charset="-127"/>
                <a:ea typeface="문체부 제목 돋음체" panose="020B0609000101010101" pitchFamily="49" charset="-127"/>
                <a:cs typeface="Times New Roman" panose="02020603050405020304" pitchFamily="18" charset="0"/>
              </a:rPr>
              <a:t>о</a:t>
            </a:r>
            <a:r>
              <a:rPr lang="ko-KR" altLang="en-US" sz="1400" kern="100" dirty="0" smtClean="0">
                <a:solidFill>
                  <a:srgbClr val="44546A"/>
                </a:solidFill>
                <a:latin typeface="Noto Sans CJK JP Light" panose="020B0300000000000000" pitchFamily="34" charset="-127"/>
                <a:ea typeface="문체부 제목 돋음체" panose="020B0609000101010101" pitchFamily="49" charset="-127"/>
                <a:cs typeface="Times New Roman" panose="02020603050405020304" pitchFamily="18" charset="0"/>
              </a:rPr>
              <a:t> </a:t>
            </a:r>
            <a:r>
              <a:rPr lang="ko-KR" altLang="en-US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제목 돋음체" panose="020B0609000101010101" pitchFamily="49" charset="-127"/>
                <a:cs typeface="Times New Roman" panose="02020603050405020304" pitchFamily="18" charset="0"/>
              </a:rPr>
              <a:t>안성시 제 </a:t>
            </a:r>
            <a:r>
              <a:rPr lang="en-US" altLang="ko-KR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제목 돋음체" panose="020B0609000101010101" pitchFamily="49" charset="-127"/>
                <a:cs typeface="Times New Roman" panose="02020603050405020304" pitchFamily="18" charset="0"/>
              </a:rPr>
              <a:t>21</a:t>
            </a:r>
            <a:r>
              <a:rPr lang="ko-KR" altLang="en-US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제목 돋음체" panose="020B0609000101010101" pitchFamily="49" charset="-127"/>
                <a:cs typeface="Times New Roman" panose="02020603050405020304" pitchFamily="18" charset="0"/>
              </a:rPr>
              <a:t>대 국회의원 후보 </a:t>
            </a:r>
            <a:r>
              <a:rPr lang="ko-KR" altLang="en-US" sz="1400" kern="100" dirty="0" smtClean="0">
                <a:solidFill>
                  <a:srgbClr val="44546A"/>
                </a:solidFill>
                <a:latin typeface="Noto Sans CJK JP Light" panose="020B0300000000000000" pitchFamily="34" charset="-127"/>
                <a:ea typeface="문체부 제목 돋음체" panose="020B0609000101010101" pitchFamily="49" charset="-127"/>
                <a:cs typeface="Times New Roman" panose="02020603050405020304" pitchFamily="18" charset="0"/>
              </a:rPr>
              <a:t>자료</a:t>
            </a:r>
            <a:r>
              <a:rPr lang="en-US" altLang="ko-KR" sz="1400" kern="100" dirty="0" smtClean="0">
                <a:solidFill>
                  <a:srgbClr val="44546A"/>
                </a:solidFill>
                <a:latin typeface="Noto Sans CJK JP Light" panose="020B0300000000000000" pitchFamily="34" charset="-127"/>
                <a:ea typeface="문체부 제목 돋음체" panose="020B0609000101010101" pitchFamily="49" charset="-127"/>
                <a:cs typeface="Times New Roman" panose="02020603050405020304" pitchFamily="18" charset="0"/>
              </a:rPr>
              <a:t>о </a:t>
            </a:r>
            <a:r>
              <a:rPr lang="ko-KR" altLang="en-US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제목 돋음체" panose="020B0609000101010101" pitchFamily="49" charset="-127"/>
                <a:cs typeface="Times New Roman" panose="02020603050405020304" pitchFamily="18" charset="0"/>
              </a:rPr>
              <a:t>안성시 인구밀도</a:t>
            </a:r>
            <a:r>
              <a:rPr lang="en-US" altLang="ko-KR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제목 돋음체" panose="020B0609000101010101" pitchFamily="49" charset="-127"/>
                <a:cs typeface="Times New Roman" panose="02020603050405020304" pitchFamily="18" charset="0"/>
              </a:rPr>
              <a:t>(</a:t>
            </a:r>
            <a:r>
              <a:rPr lang="ko-KR" altLang="en-US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제목 돋음체" panose="020B0609000101010101" pitchFamily="49" charset="-127"/>
                <a:cs typeface="Times New Roman" panose="02020603050405020304" pitchFamily="18" charset="0"/>
              </a:rPr>
              <a:t>구별</a:t>
            </a:r>
            <a:r>
              <a:rPr lang="en-US" altLang="ko-KR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제목 돋음체" panose="020B0609000101010101" pitchFamily="49" charset="-127"/>
                <a:cs typeface="Times New Roman" panose="02020603050405020304" pitchFamily="18" charset="0"/>
              </a:rPr>
              <a:t>) </a:t>
            </a:r>
            <a:r>
              <a:rPr lang="ko-KR" altLang="en-US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제목 돋음체" panose="020B0609000101010101" pitchFamily="49" charset="-127"/>
                <a:cs typeface="Times New Roman" panose="02020603050405020304" pitchFamily="18" charset="0"/>
              </a:rPr>
              <a:t>통계 자료</a:t>
            </a:r>
            <a:endParaRPr lang="ko-KR" altLang="ko-KR" sz="1400" kern="100" dirty="0">
              <a:solidFill>
                <a:srgbClr val="44546A"/>
              </a:solidFill>
              <a:latin typeface="Noto Sans CJK JP Light" panose="020B0300000000000000" pitchFamily="34" charset="-127"/>
              <a:ea typeface="문체부 제목 돋음체" panose="020B0609000101010101" pitchFamily="49" charset="-127"/>
              <a:cs typeface="Times New Roman" panose="02020603050405020304" pitchFamily="18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91448" y="358603"/>
            <a:ext cx="1457151" cy="711235"/>
            <a:chOff x="204281" y="272534"/>
            <a:chExt cx="1457151" cy="711235"/>
          </a:xfrm>
        </p:grpSpPr>
        <p:sp>
          <p:nvSpPr>
            <p:cNvPr id="3" name="TextBox 2"/>
            <p:cNvSpPr txBox="1"/>
            <p:nvPr/>
          </p:nvSpPr>
          <p:spPr>
            <a:xfrm>
              <a:off x="204281" y="583659"/>
              <a:ext cx="12800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ea typeface="문체부 제목 돋음체" panose="020B0609000101010101" pitchFamily="49" charset="-127"/>
                </a:rPr>
                <a:t>서론</a:t>
              </a:r>
              <a:endParaRPr lang="ko-KR" altLang="en-US" sz="2000" dirty="0">
                <a:ea typeface="문체부 제목 돋음체" panose="020B0609000101010101" pitchFamily="49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659483" y="457200"/>
              <a:ext cx="1001949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241191" y="272534"/>
              <a:ext cx="5564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01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7259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F48EFEAA-029C-49A2-99F5-A4271A59436D}"/>
              </a:ext>
            </a:extLst>
          </p:cNvPr>
          <p:cNvSpPr/>
          <p:nvPr/>
        </p:nvSpPr>
        <p:spPr>
          <a:xfrm>
            <a:off x="0" y="1558345"/>
            <a:ext cx="12191999" cy="52996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="" xmlns:a16="http://schemas.microsoft.com/office/drawing/2014/main" id="{A45E7422-65D2-41FE-B2BB-177BDFC8AC13}"/>
              </a:ext>
            </a:extLst>
          </p:cNvPr>
          <p:cNvSpPr/>
          <p:nvPr/>
        </p:nvSpPr>
        <p:spPr>
          <a:xfrm>
            <a:off x="7231328" y="1795817"/>
            <a:ext cx="2757352" cy="478125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 descr="테이블이(가) 표시된 사진&#10;&#10;자동 생성된 설명">
            <a:extLst>
              <a:ext uri="{FF2B5EF4-FFF2-40B4-BE49-F238E27FC236}">
                <a16:creationId xmlns="" xmlns:a16="http://schemas.microsoft.com/office/drawing/2014/main" id="{B80DEEBA-A1E2-436F-96BB-7FDD559DE7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92"/>
          <a:stretch/>
        </p:blipFill>
        <p:spPr>
          <a:xfrm>
            <a:off x="6247061" y="2650348"/>
            <a:ext cx="4725886" cy="3624915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="" xmlns:a16="http://schemas.microsoft.com/office/drawing/2014/main" id="{8E08C337-3FCD-4EBB-8196-7EDFE22DEC37}"/>
              </a:ext>
            </a:extLst>
          </p:cNvPr>
          <p:cNvSpPr/>
          <p:nvPr/>
        </p:nvSpPr>
        <p:spPr>
          <a:xfrm>
            <a:off x="2157243" y="1805080"/>
            <a:ext cx="2193607" cy="478125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제목 1">
            <a:extLst>
              <a:ext uri="{FF2B5EF4-FFF2-40B4-BE49-F238E27FC236}">
                <a16:creationId xmlns="" xmlns:a16="http://schemas.microsoft.com/office/drawing/2014/main" id="{97BF4F71-7533-415B-A91F-43D3CD1B53A4}"/>
              </a:ext>
            </a:extLst>
          </p:cNvPr>
          <p:cNvSpPr txBox="1">
            <a:spLocks/>
          </p:cNvSpPr>
          <p:nvPr/>
        </p:nvSpPr>
        <p:spPr>
          <a:xfrm>
            <a:off x="2157243" y="1879019"/>
            <a:ext cx="2193607" cy="3824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2000" b="1" dirty="0">
                <a:solidFill>
                  <a:schemeClr val="tx2"/>
                </a:solidFill>
                <a:latin typeface="Noto Sans CJK KR Black" panose="020B0A00000000000000" pitchFamily="34" charset="-127"/>
                <a:ea typeface="문체부 돋음체" panose="020B0609000101010101" pitchFamily="49" charset="-127"/>
              </a:rPr>
              <a:t>03. </a:t>
            </a:r>
            <a:r>
              <a:rPr lang="ko-KR" altLang="en-US" sz="2000" b="1" dirty="0">
                <a:solidFill>
                  <a:schemeClr val="tx2"/>
                </a:solidFill>
                <a:latin typeface="Noto Sans CJK KR Black" panose="020B0A00000000000000" pitchFamily="34" charset="-127"/>
                <a:ea typeface="문체부 돋음체" panose="020B0609000101010101" pitchFamily="49" charset="-127"/>
              </a:rPr>
              <a:t>연구방법</a:t>
            </a:r>
          </a:p>
        </p:txBody>
      </p:sp>
      <p:sp>
        <p:nvSpPr>
          <p:cNvPr id="29" name="제목 1">
            <a:extLst>
              <a:ext uri="{FF2B5EF4-FFF2-40B4-BE49-F238E27FC236}">
                <a16:creationId xmlns="" xmlns:a16="http://schemas.microsoft.com/office/drawing/2014/main" id="{9411E188-AC13-476D-95C0-42ECEA7CE6AE}"/>
              </a:ext>
            </a:extLst>
          </p:cNvPr>
          <p:cNvSpPr txBox="1">
            <a:spLocks/>
          </p:cNvSpPr>
          <p:nvPr/>
        </p:nvSpPr>
        <p:spPr>
          <a:xfrm>
            <a:off x="7187909" y="1865415"/>
            <a:ext cx="2844190" cy="3824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2000" b="1" dirty="0">
                <a:solidFill>
                  <a:schemeClr val="tx2"/>
                </a:solidFill>
                <a:latin typeface="Noto Sans CJK KR Black" panose="020B0A00000000000000" pitchFamily="34" charset="-127"/>
                <a:ea typeface="문체부 돋음체" panose="020B0609000101010101" pitchFamily="49" charset="-127"/>
              </a:rPr>
              <a:t>04. </a:t>
            </a:r>
            <a:r>
              <a:rPr lang="ko-KR" altLang="en-US" sz="2000" b="1" dirty="0">
                <a:solidFill>
                  <a:schemeClr val="tx2"/>
                </a:solidFill>
                <a:latin typeface="Noto Sans CJK KR Black" panose="020B0A00000000000000" pitchFamily="34" charset="-127"/>
                <a:ea typeface="문체부 돋음체" panose="020B0609000101010101" pitchFamily="49" charset="-127"/>
              </a:rPr>
              <a:t>연구추진절차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60871" y="2650348"/>
            <a:ext cx="3586350" cy="4508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  <a:spcAft>
                <a:spcPts val="800"/>
              </a:spcAft>
            </a:pPr>
            <a:r>
              <a:rPr lang="en-US" altLang="ko-KR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о </a:t>
            </a:r>
            <a:r>
              <a:rPr lang="ko-KR" altLang="en-US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제</a:t>
            </a:r>
            <a:r>
              <a:rPr lang="en-US" altLang="ko-KR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21</a:t>
            </a:r>
            <a:r>
              <a:rPr lang="ko-KR" altLang="en-US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대 국회의원 선거 결과 데이터와 각 지역의 행정구역에 대한 정보</a:t>
            </a:r>
            <a:r>
              <a:rPr lang="en-US" altLang="ko-KR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선거구역에 대한 정보를 구분하여 </a:t>
            </a:r>
            <a:r>
              <a:rPr lang="en-US" altLang="ko-KR" sz="1400" b="1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R</a:t>
            </a:r>
            <a:r>
              <a:rPr lang="ko-KR" altLang="en-US" sz="1400" b="1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프로그램</a:t>
            </a:r>
            <a:r>
              <a:rPr lang="ko-KR" altLang="en-US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으로 데이터 분석</a:t>
            </a:r>
            <a:endParaRPr lang="en-US" altLang="ko-KR" sz="1400" kern="100" dirty="0">
              <a:solidFill>
                <a:srgbClr val="44546A"/>
              </a:solidFill>
              <a:latin typeface="Noto Sans CJK JP Light" panose="020B0300000000000000" pitchFamily="34" charset="-127"/>
              <a:ea typeface="문체부 돋음체" panose="020B0609000101010101" pitchFamily="49" charset="-127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  <a:spcAft>
                <a:spcPts val="800"/>
              </a:spcAft>
            </a:pPr>
            <a:r>
              <a:rPr lang="en-US" altLang="ko-KR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о </a:t>
            </a:r>
            <a:r>
              <a:rPr lang="ko-KR" altLang="en-US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전처리 된 데이터를 </a:t>
            </a:r>
            <a:r>
              <a:rPr lang="en-US" altLang="ko-KR" sz="1400" b="1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Python </a:t>
            </a:r>
            <a:r>
              <a:rPr lang="ko-KR" altLang="en-US" sz="1400" b="1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프로그램</a:t>
            </a:r>
            <a:r>
              <a:rPr lang="ko-KR" altLang="en-US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에서 </a:t>
            </a:r>
            <a:r>
              <a:rPr lang="en-US" altLang="ko-KR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pandas, base64, </a:t>
            </a:r>
            <a:r>
              <a:rPr lang="en-US" altLang="ko-KR" sz="1400" kern="100" dirty="0" err="1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webbrowser</a:t>
            </a:r>
            <a:r>
              <a:rPr lang="en-US" altLang="ko-KR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, folium </a:t>
            </a:r>
            <a:r>
              <a:rPr lang="ko-KR" altLang="en-US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라이브러리를 이용하여 안성시 지도를 생성</a:t>
            </a:r>
            <a:endParaRPr lang="en-US" altLang="ko-KR" sz="1400" kern="100" dirty="0">
              <a:solidFill>
                <a:srgbClr val="44546A"/>
              </a:solidFill>
              <a:latin typeface="Noto Sans CJK JP Light" panose="020B0300000000000000" pitchFamily="34" charset="-127"/>
              <a:ea typeface="문체부 돋음체" panose="020B0609000101010101" pitchFamily="49" charset="-127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  <a:spcAft>
                <a:spcPts val="800"/>
              </a:spcAft>
            </a:pPr>
            <a:r>
              <a:rPr lang="en-US" altLang="ko-KR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о R</a:t>
            </a:r>
            <a:r>
              <a:rPr lang="ko-KR" altLang="en-US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프로그램으로 </a:t>
            </a:r>
            <a:r>
              <a:rPr lang="ko-KR" altLang="en-US" sz="1400" kern="100" dirty="0" err="1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전처리한</a:t>
            </a:r>
            <a:r>
              <a:rPr lang="ko-KR" altLang="en-US" sz="14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 자료를 막대그래프와 파이차트 등을 이용하여 시각화</a:t>
            </a:r>
            <a:endParaRPr lang="en-US" altLang="ko-KR" sz="1400" kern="100" dirty="0">
              <a:solidFill>
                <a:srgbClr val="44546A"/>
              </a:solidFill>
              <a:latin typeface="Noto Sans CJK JP Light" panose="020B0300000000000000" pitchFamily="34" charset="-127"/>
              <a:ea typeface="문체부 돋음체" panose="020B0609000101010101" pitchFamily="49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ko-KR" altLang="ko-KR" sz="1400" kern="100" dirty="0">
              <a:solidFill>
                <a:srgbClr val="44546A"/>
              </a:solidFill>
              <a:latin typeface="Noto Sans CJK JP Light" panose="020B0300000000000000" pitchFamily="34" charset="-127"/>
              <a:ea typeface="문체부 돋음체" panose="020B0609000101010101" pitchFamily="49" charset="-127"/>
              <a:cs typeface="Times New Roman" panose="02020603050405020304" pitchFamily="18" charset="0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391448" y="358603"/>
            <a:ext cx="1457151" cy="711235"/>
            <a:chOff x="204281" y="272534"/>
            <a:chExt cx="1457151" cy="711235"/>
          </a:xfrm>
        </p:grpSpPr>
        <p:sp>
          <p:nvSpPr>
            <p:cNvPr id="27" name="TextBox 26"/>
            <p:cNvSpPr txBox="1"/>
            <p:nvPr/>
          </p:nvSpPr>
          <p:spPr>
            <a:xfrm>
              <a:off x="204281" y="583659"/>
              <a:ext cx="12800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ea typeface="문체부 제목 돋음체" panose="020B0609000101010101" pitchFamily="49" charset="-127"/>
                </a:rPr>
                <a:t>서론</a:t>
              </a:r>
              <a:endParaRPr lang="ko-KR" altLang="en-US" sz="2000" dirty="0">
                <a:ea typeface="문체부 제목 돋음체" panose="020B0609000101010101" pitchFamily="49" charset="-127"/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659483" y="457200"/>
              <a:ext cx="1001949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241191" y="272534"/>
              <a:ext cx="5564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01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2997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F48EFEAA-029C-49A2-99F5-A4271A59436D}"/>
              </a:ext>
            </a:extLst>
          </p:cNvPr>
          <p:cNvSpPr/>
          <p:nvPr/>
        </p:nvSpPr>
        <p:spPr>
          <a:xfrm>
            <a:off x="0" y="1590805"/>
            <a:ext cx="12191999" cy="5267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8B6B93B0-D967-449E-94D4-686B252D3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1405" y="3437292"/>
            <a:ext cx="5423770" cy="2235928"/>
          </a:xfrm>
        </p:spPr>
        <p:txBody>
          <a:bodyPr>
            <a:noAutofit/>
          </a:bodyPr>
          <a:lstStyle/>
          <a:p>
            <a:pPr marL="0" indent="0" algn="just" latinLnBrk="1">
              <a:lnSpc>
                <a:spcPct val="120000"/>
              </a:lnSpc>
              <a:spcAft>
                <a:spcPts val="800"/>
              </a:spcAft>
              <a:buNone/>
            </a:pPr>
            <a:r>
              <a:rPr lang="en-US" altLang="ko-KR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о </a:t>
            </a:r>
            <a:r>
              <a:rPr lang="ko-KR" altLang="en-US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중앙선거관리위원회에 제</a:t>
            </a:r>
            <a:r>
              <a:rPr lang="en-US" altLang="ko-KR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21</a:t>
            </a:r>
            <a:r>
              <a:rPr lang="ko-KR" altLang="en-US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대 안성시 국회의원 선거에  등록한 후보 </a:t>
            </a:r>
            <a:r>
              <a:rPr lang="en-US" altLang="ko-KR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3</a:t>
            </a:r>
            <a:r>
              <a:rPr lang="ko-KR" altLang="en-US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인은 더불어민주당 </a:t>
            </a:r>
            <a:r>
              <a:rPr lang="ko-KR" altLang="en-US" sz="1600" b="1" kern="100" dirty="0" err="1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이규민</a:t>
            </a:r>
            <a:r>
              <a:rPr lang="en-US" altLang="ko-KR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, </a:t>
            </a:r>
            <a:r>
              <a:rPr lang="ko-KR" altLang="en-US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미래통합당 </a:t>
            </a:r>
            <a:r>
              <a:rPr lang="ko-KR" altLang="en-US" sz="1600" b="1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김학용</a:t>
            </a:r>
            <a:r>
              <a:rPr lang="en-US" altLang="ko-KR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,  </a:t>
            </a:r>
            <a:r>
              <a:rPr lang="ko-KR" altLang="en-US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국가혁명배당금당 </a:t>
            </a:r>
            <a:r>
              <a:rPr lang="ko-KR" altLang="en-US" sz="1600" b="1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송민정</a:t>
            </a:r>
            <a:endParaRPr lang="en-US" altLang="ko-KR" sz="1600" kern="100" dirty="0">
              <a:solidFill>
                <a:srgbClr val="44546A"/>
              </a:solidFill>
              <a:effectLst/>
              <a:latin typeface="Noto Sans CJK JP Light" panose="020B0300000000000000" pitchFamily="34" charset="-127"/>
              <a:ea typeface="문체부 돋음체" panose="020B0609000101010101" pitchFamily="49" charset="-127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20000"/>
              </a:lnSpc>
              <a:spcAft>
                <a:spcPts val="800"/>
              </a:spcAft>
              <a:buNone/>
            </a:pPr>
            <a:r>
              <a:rPr lang="en-US" altLang="ko-KR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о</a:t>
            </a:r>
            <a:r>
              <a:rPr lang="ko-KR" altLang="en-US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2020</a:t>
            </a:r>
            <a:r>
              <a:rPr lang="ko-KR" altLang="en-US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년 </a:t>
            </a:r>
            <a:r>
              <a:rPr lang="en-US" altLang="ko-KR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4</a:t>
            </a:r>
            <a:r>
              <a:rPr lang="ko-KR" altLang="en-US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월 </a:t>
            </a:r>
            <a:r>
              <a:rPr lang="en-US" altLang="ko-KR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15</a:t>
            </a:r>
            <a:r>
              <a:rPr lang="ko-KR" altLang="en-US" sz="1600" kern="100" dirty="0">
                <a:solidFill>
                  <a:srgbClr val="44546A"/>
                </a:solidFill>
                <a:effectLst/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 panose="02020603050405020304" pitchFamily="18" charset="0"/>
              </a:rPr>
              <a:t>일 수요일 국회의원 선출 선거 실시</a:t>
            </a:r>
            <a:endParaRPr lang="en-US" altLang="ko-KR" sz="1600" kern="100" dirty="0">
              <a:solidFill>
                <a:srgbClr val="44546A"/>
              </a:solidFill>
              <a:effectLst/>
              <a:latin typeface="Noto Sans CJK JP Light" panose="020B0300000000000000" pitchFamily="34" charset="-127"/>
              <a:ea typeface="문체부 돋음체" panose="020B0609000101010101" pitchFamily="49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 descr="텍스트, 신문, 정장이(가) 표시된 사진&#10;&#10;자동 생성된 설명">
            <a:extLst>
              <a:ext uri="{FF2B5EF4-FFF2-40B4-BE49-F238E27FC236}">
                <a16:creationId xmlns="" xmlns:a16="http://schemas.microsoft.com/office/drawing/2014/main" id="{C61BBB93-36CE-45BD-8E17-63BFCA8F8F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0"/>
          <a:stretch/>
        </p:blipFill>
        <p:spPr>
          <a:xfrm>
            <a:off x="772462" y="3182474"/>
            <a:ext cx="5183578" cy="2745564"/>
          </a:xfrm>
          <a:prstGeom prst="rect">
            <a:avLst/>
          </a:prstGeom>
        </p:spPr>
      </p:pic>
      <p:sp>
        <p:nvSpPr>
          <p:cNvPr id="26" name="제목 1">
            <a:extLst>
              <a:ext uri="{FF2B5EF4-FFF2-40B4-BE49-F238E27FC236}">
                <a16:creationId xmlns="" xmlns:a16="http://schemas.microsoft.com/office/drawing/2014/main" id="{CBB70470-227C-4F16-868C-ADFC2A12B44F}"/>
              </a:ext>
            </a:extLst>
          </p:cNvPr>
          <p:cNvSpPr txBox="1">
            <a:spLocks/>
          </p:cNvSpPr>
          <p:nvPr/>
        </p:nvSpPr>
        <p:spPr>
          <a:xfrm>
            <a:off x="1046535" y="1960867"/>
            <a:ext cx="4349390" cy="5269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2000" b="1" dirty="0">
                <a:solidFill>
                  <a:schemeClr val="tx2"/>
                </a:solidFill>
                <a:latin typeface="Noto Sans CJK KR Black" panose="020B0A00000000000000" pitchFamily="34" charset="-127"/>
                <a:ea typeface="문체부 돋음체" panose="020B0609000101010101" pitchFamily="49" charset="-127"/>
              </a:rPr>
              <a:t>05. </a:t>
            </a:r>
            <a:r>
              <a:rPr lang="ko-KR" altLang="en-US" sz="2000" b="1" dirty="0">
                <a:solidFill>
                  <a:schemeClr val="tx2"/>
                </a:solidFill>
                <a:latin typeface="Noto Sans CJK KR Black" panose="020B0A00000000000000" pitchFamily="34" charset="-127"/>
                <a:ea typeface="문체부 돋음체" panose="020B0609000101010101" pitchFamily="49" charset="-127"/>
              </a:rPr>
              <a:t>주요 국회의원 후보 자료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391448" y="358603"/>
            <a:ext cx="1457151" cy="711235"/>
            <a:chOff x="204281" y="272534"/>
            <a:chExt cx="1457151" cy="711235"/>
          </a:xfrm>
        </p:grpSpPr>
        <p:sp>
          <p:nvSpPr>
            <p:cNvPr id="14" name="TextBox 13"/>
            <p:cNvSpPr txBox="1"/>
            <p:nvPr/>
          </p:nvSpPr>
          <p:spPr>
            <a:xfrm>
              <a:off x="204281" y="583659"/>
              <a:ext cx="12800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ea typeface="문체부 제목 돋음체" panose="020B0609000101010101" pitchFamily="49" charset="-127"/>
                </a:rPr>
                <a:t>서론</a:t>
              </a:r>
              <a:endParaRPr lang="ko-KR" altLang="en-US" sz="2000" dirty="0">
                <a:ea typeface="문체부 제목 돋음체" panose="020B0609000101010101" pitchFamily="49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659483" y="457200"/>
              <a:ext cx="1001949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41191" y="272534"/>
              <a:ext cx="5564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01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9476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40441" y="0"/>
            <a:ext cx="13668630" cy="6858000"/>
            <a:chOff x="340441" y="0"/>
            <a:chExt cx="1366863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4044466" y="0"/>
              <a:ext cx="8147534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제목 1">
              <a:extLst>
                <a:ext uri="{FF2B5EF4-FFF2-40B4-BE49-F238E27FC236}">
                  <a16:creationId xmlns="" xmlns:a16="http://schemas.microsoft.com/office/drawing/2014/main" id="{6D4F70C9-A91A-4157-9751-25AF50335DEE}"/>
                </a:ext>
              </a:extLst>
            </p:cNvPr>
            <p:cNvSpPr txBox="1">
              <a:spLocks/>
            </p:cNvSpPr>
            <p:nvPr/>
          </p:nvSpPr>
          <p:spPr>
            <a:xfrm>
              <a:off x="8547573" y="4374360"/>
              <a:ext cx="5461498" cy="2073783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latinLnBrk="0">
                <a:lnSpc>
                  <a:spcPct val="160000"/>
                </a:lnSpc>
              </a:pPr>
              <a:r>
                <a:rPr lang="en-US" altLang="ko-KR" sz="1800" dirty="0">
                  <a:solidFill>
                    <a:schemeClr val="tx2"/>
                  </a:solidFill>
                  <a:latin typeface="Noto Sans CJK KR Medium" panose="020B0600000000000000" pitchFamily="34" charset="-127"/>
                  <a:ea typeface="문체부 제목 돋음체" panose="020B0609000101010101" pitchFamily="49" charset="-127"/>
                </a:rPr>
                <a:t>01. </a:t>
              </a:r>
              <a:r>
                <a:rPr lang="ko-KR" altLang="en-US" sz="1800" dirty="0">
                  <a:solidFill>
                    <a:schemeClr val="tx2"/>
                  </a:solidFill>
                  <a:latin typeface="Noto Sans CJK KR Medium" panose="020B0600000000000000" pitchFamily="34" charset="-127"/>
                  <a:ea typeface="문체부 제목 돋음체" panose="020B0609000101010101" pitchFamily="49" charset="-127"/>
                </a:rPr>
                <a:t>안성시 국회의원 선거 데이터</a:t>
              </a:r>
            </a:p>
            <a:p>
              <a:pPr algn="l" latinLnBrk="0">
                <a:lnSpc>
                  <a:spcPct val="160000"/>
                </a:lnSpc>
              </a:pPr>
              <a:r>
                <a:rPr lang="en-US" altLang="ko-KR" sz="1800" dirty="0">
                  <a:solidFill>
                    <a:schemeClr val="tx2"/>
                  </a:solidFill>
                  <a:latin typeface="Noto Sans CJK KR Medium" panose="020B0600000000000000" pitchFamily="34" charset="-127"/>
                  <a:ea typeface="문체부 제목 돋음체" panose="020B0609000101010101" pitchFamily="49" charset="-127"/>
                </a:rPr>
                <a:t>02. QGIS </a:t>
              </a:r>
              <a:r>
                <a:rPr lang="ko-KR" altLang="en-US" sz="1800" dirty="0">
                  <a:solidFill>
                    <a:schemeClr val="tx2"/>
                  </a:solidFill>
                  <a:latin typeface="Noto Sans CJK KR Medium" panose="020B0600000000000000" pitchFamily="34" charset="-127"/>
                  <a:ea typeface="문체부 제목 돋음체" panose="020B0609000101010101" pitchFamily="49" charset="-127"/>
                </a:rPr>
                <a:t>안성시 </a:t>
              </a:r>
              <a:r>
                <a:rPr lang="ko-KR" altLang="en-US" sz="1800" dirty="0" smtClean="0">
                  <a:solidFill>
                    <a:schemeClr val="tx2"/>
                  </a:solidFill>
                  <a:latin typeface="Noto Sans CJK KR Medium" panose="020B0600000000000000" pitchFamily="34" charset="-127"/>
                  <a:ea typeface="문체부 제목 돋음체" panose="020B0609000101010101" pitchFamily="49" charset="-127"/>
                </a:rPr>
                <a:t>행정구역별</a:t>
              </a:r>
              <a:r>
                <a:rPr lang="en-US" altLang="ko-KR" sz="1800" dirty="0">
                  <a:solidFill>
                    <a:schemeClr val="tx2"/>
                  </a:solidFill>
                  <a:latin typeface="Noto Sans CJK KR Medium" panose="020B0600000000000000" pitchFamily="34" charset="-127"/>
                  <a:ea typeface="문체부 제목 돋음체" panose="020B0609000101010101" pitchFamily="49" charset="-127"/>
                </a:rPr>
                <a:t> </a:t>
              </a:r>
              <a:endParaRPr lang="en-US" altLang="ko-KR" sz="1800" dirty="0" smtClean="0">
                <a:solidFill>
                  <a:schemeClr val="tx2"/>
                </a:solidFill>
                <a:latin typeface="Noto Sans CJK KR Medium" panose="020B0600000000000000" pitchFamily="34" charset="-127"/>
                <a:ea typeface="문체부 제목 돋음체" panose="020B0609000101010101" pitchFamily="49" charset="-127"/>
              </a:endParaRPr>
            </a:p>
            <a:p>
              <a:pPr algn="l" latinLnBrk="0">
                <a:lnSpc>
                  <a:spcPct val="160000"/>
                </a:lnSpc>
              </a:pPr>
              <a:r>
                <a:rPr lang="ko-KR" altLang="en-US" sz="1800" dirty="0" smtClean="0">
                  <a:solidFill>
                    <a:schemeClr val="tx2"/>
                  </a:solidFill>
                  <a:latin typeface="Noto Sans CJK KR Medium" panose="020B0600000000000000" pitchFamily="34" charset="-127"/>
                  <a:ea typeface="문체부 제목 돋음체" panose="020B0609000101010101" pitchFamily="49" charset="-127"/>
                </a:rPr>
                <a:t>      경계 정보</a:t>
              </a:r>
              <a:endParaRPr lang="ko-KR" altLang="en-US" sz="1800" dirty="0">
                <a:solidFill>
                  <a:schemeClr val="tx2"/>
                </a:solidFill>
                <a:latin typeface="Noto Sans CJK KR Medium" panose="020B0600000000000000" pitchFamily="34" charset="-127"/>
                <a:ea typeface="문체부 제목 돋음체" panose="020B0609000101010101" pitchFamily="49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="" xmlns:a16="http://schemas.microsoft.com/office/drawing/2014/main" id="{5AA48680-872B-4C55-91B0-5FD481443337}"/>
                </a:ext>
              </a:extLst>
            </p:cNvPr>
            <p:cNvGrpSpPr/>
            <p:nvPr/>
          </p:nvGrpSpPr>
          <p:grpSpPr>
            <a:xfrm>
              <a:off x="340441" y="262637"/>
              <a:ext cx="10218035" cy="6595363"/>
              <a:chOff x="1606805" y="123002"/>
              <a:chExt cx="34724203" cy="4050986"/>
            </a:xfrm>
          </p:grpSpPr>
          <p:sp>
            <p:nvSpPr>
              <p:cNvPr id="11" name="제목 1">
                <a:extLst>
                  <a:ext uri="{FF2B5EF4-FFF2-40B4-BE49-F238E27FC236}">
                    <a16:creationId xmlns="" xmlns:a16="http://schemas.microsoft.com/office/drawing/2014/main" id="{1B34430C-16FD-4D16-9272-7C001CE11E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993573" y="123002"/>
                <a:ext cx="20337435" cy="2058655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b">
                <a:normAutofit fontScale="97500"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 latinLnBrk="0"/>
                <a:r>
                  <a:rPr lang="ko-KR" altLang="en-US" sz="2500" dirty="0">
                    <a:solidFill>
                      <a:schemeClr val="tx2"/>
                    </a:solidFill>
                    <a:latin typeface="Noto Sans CJK KR Black" panose="020B0A00000000000000" pitchFamily="34" charset="-127"/>
                    <a:ea typeface="문체부 제목 돋음체" panose="020B0609000101010101" pitchFamily="49" charset="-127"/>
                  </a:rPr>
                  <a:t>제 </a:t>
                </a:r>
                <a:r>
                  <a:rPr lang="en-US" altLang="ko-KR" sz="2500" dirty="0">
                    <a:solidFill>
                      <a:schemeClr val="tx2"/>
                    </a:solidFill>
                    <a:latin typeface="Noto Sans CJK KR Black" panose="020B0A00000000000000" pitchFamily="34" charset="-127"/>
                    <a:ea typeface="문체부 제목 돋음체" panose="020B0609000101010101" pitchFamily="49" charset="-127"/>
                  </a:rPr>
                  <a:t>21</a:t>
                </a:r>
                <a:r>
                  <a:rPr lang="ko-KR" altLang="en-US" sz="2500" dirty="0">
                    <a:solidFill>
                      <a:schemeClr val="tx2"/>
                    </a:solidFill>
                    <a:latin typeface="Noto Sans CJK KR Black" panose="020B0A00000000000000" pitchFamily="34" charset="-127"/>
                    <a:ea typeface="문체부 제목 돋음체" panose="020B0609000101010101" pitchFamily="49" charset="-127"/>
                  </a:rPr>
                  <a:t>대 안성시 국회의원 선거 결과</a:t>
                </a:r>
                <a:endParaRPr lang="en-US" altLang="ko-KR" sz="2500" dirty="0">
                  <a:solidFill>
                    <a:schemeClr val="tx2"/>
                  </a:solidFill>
                  <a:latin typeface="Noto Sans CJK KR Black" panose="020B0A00000000000000" pitchFamily="34" charset="-127"/>
                  <a:ea typeface="문체부 제목 돋음체" panose="020B0609000101010101" pitchFamily="49" charset="-127"/>
                </a:endParaRPr>
              </a:p>
              <a:p>
                <a:pPr algn="l" latinLnBrk="0"/>
                <a:r>
                  <a:rPr lang="ko-KR" altLang="en-US" sz="2900" dirty="0">
                    <a:solidFill>
                      <a:schemeClr val="tx2"/>
                    </a:solidFill>
                    <a:latin typeface="Noto Sans CJK KR Black" panose="020B0A00000000000000" pitchFamily="34" charset="-127"/>
                    <a:ea typeface="문체부 제목 돋음체" panose="020B0609000101010101" pitchFamily="49" charset="-127"/>
                  </a:rPr>
                  <a:t> </a:t>
                </a:r>
                <a:r>
                  <a:rPr lang="ko-KR" altLang="en-US" sz="2400" dirty="0">
                    <a:solidFill>
                      <a:schemeClr val="tx2"/>
                    </a:solidFill>
                    <a:latin typeface="Noto Sans CJK KR Black" panose="020B0A00000000000000" pitchFamily="34" charset="-127"/>
                    <a:ea typeface="문체부 제목 돋음체" panose="020B0609000101010101" pitchFamily="49" charset="-127"/>
                  </a:rPr>
                  <a:t> </a:t>
                </a:r>
                <a:endParaRPr lang="en-US" altLang="ko-KR" sz="2400" dirty="0">
                  <a:solidFill>
                    <a:schemeClr val="tx2"/>
                  </a:solidFill>
                  <a:latin typeface="Noto Sans CJK KR Black" panose="020B0A00000000000000" pitchFamily="34" charset="-127"/>
                  <a:ea typeface="문체부 제목 돋음체" panose="020B0609000101010101" pitchFamily="49" charset="-127"/>
                </a:endParaRPr>
              </a:p>
              <a:p>
                <a:pPr algn="l" latinLnBrk="0"/>
                <a:r>
                  <a:rPr lang="ko-KR" altLang="en-US" sz="5400" dirty="0">
                    <a:solidFill>
                      <a:schemeClr val="tx2"/>
                    </a:solidFill>
                    <a:latin typeface="Noto Sans CJK KR Black" panose="020B0A00000000000000" pitchFamily="34" charset="-127"/>
                    <a:ea typeface="문체부 제목 돋음체" panose="020B0609000101010101" pitchFamily="49" charset="-127"/>
                  </a:rPr>
                  <a:t>데이터 </a:t>
                </a:r>
                <a:r>
                  <a:rPr lang="ko-KR" altLang="en-US" sz="5400" dirty="0" err="1">
                    <a:solidFill>
                      <a:schemeClr val="tx2"/>
                    </a:solidFill>
                    <a:latin typeface="Noto Sans CJK KR Black" panose="020B0A00000000000000" pitchFamily="34" charset="-127"/>
                    <a:ea typeface="문체부 제목 돋음체" panose="020B0609000101010101" pitchFamily="49" charset="-127"/>
                  </a:rPr>
                  <a:t>전처리</a:t>
                </a:r>
                <a:endParaRPr lang="en-US" altLang="ko-KR" sz="5400" dirty="0">
                  <a:solidFill>
                    <a:schemeClr val="tx2"/>
                  </a:solidFill>
                  <a:latin typeface="Noto Sans CJK KR Black" panose="020B0A00000000000000" pitchFamily="34" charset="-127"/>
                  <a:ea typeface="문체부 제목 돋음체" panose="020B0609000101010101" pitchFamily="49" charset="-127"/>
                </a:endParaRPr>
              </a:p>
            </p:txBody>
          </p:sp>
          <p:sp>
            <p:nvSpPr>
              <p:cNvPr id="13" name="제목 1">
                <a:extLst>
                  <a:ext uri="{FF2B5EF4-FFF2-40B4-BE49-F238E27FC236}">
                    <a16:creationId xmlns="" xmlns:a16="http://schemas.microsoft.com/office/drawing/2014/main" id="{611F72C7-868C-42D9-B7D4-788A30C523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86582" y="1152329"/>
                <a:ext cx="9159614" cy="1672404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atinLnBrk="0"/>
                <a:r>
                  <a:rPr lang="en-US" altLang="ko-KR" sz="14700" b="1" dirty="0">
                    <a:solidFill>
                      <a:schemeClr val="bg1"/>
                    </a:solidFill>
                    <a:latin typeface="Noto Sans CJK KR Black" panose="020B0A00000000000000" pitchFamily="34" charset="-127"/>
                    <a:ea typeface="문체부 제목 돋음체" panose="020B0609000101010101" pitchFamily="49" charset="-127"/>
                  </a:rPr>
                  <a:t>02</a:t>
                </a:r>
                <a:r>
                  <a:rPr lang="en-US" altLang="ko-KR" sz="14700" b="1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lack" panose="020B0A00000000000000" pitchFamily="34" charset="-127"/>
                    <a:ea typeface="문체부 제목 돋음체" panose="020B0609000101010101" pitchFamily="49" charset="-127"/>
                  </a:rPr>
                  <a:t>.</a:t>
                </a:r>
                <a:endParaRPr lang="en-US" altLang="ko-KR" sz="44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문체부 제목 돋음체" panose="020B0609000101010101" pitchFamily="49" charset="-127"/>
                </a:endParaRPr>
              </a:p>
            </p:txBody>
          </p:sp>
          <p:cxnSp>
            <p:nvCxnSpPr>
              <p:cNvPr id="3" name="직선 연결선 2">
                <a:extLst>
                  <a:ext uri="{FF2B5EF4-FFF2-40B4-BE49-F238E27FC236}">
                    <a16:creationId xmlns="" xmlns:a16="http://schemas.microsoft.com/office/drawing/2014/main" id="{6B31FA95-AA22-4929-B2F2-3379754BFD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6805" y="4173988"/>
                <a:ext cx="368620" cy="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7442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F48EFEAA-029C-49A2-99F5-A4271A59436D}"/>
              </a:ext>
            </a:extLst>
          </p:cNvPr>
          <p:cNvSpPr/>
          <p:nvPr/>
        </p:nvSpPr>
        <p:spPr>
          <a:xfrm>
            <a:off x="0" y="1590805"/>
            <a:ext cx="12191999" cy="5267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23620" y="2850848"/>
            <a:ext cx="4801191" cy="3727676"/>
          </a:xfrm>
        </p:spPr>
        <p:txBody>
          <a:bodyPr>
            <a:normAutofit/>
          </a:bodyPr>
          <a:lstStyle/>
          <a:p>
            <a:pPr marL="0" indent="0" algn="just" latinLnBrk="1">
              <a:lnSpc>
                <a:spcPct val="100000"/>
              </a:lnSpc>
              <a:spcAft>
                <a:spcPct val="37000"/>
              </a:spcAft>
              <a:buNone/>
              <a:defRPr lang="ko-KR" altLang="en-US"/>
            </a:pPr>
            <a:r>
              <a:rPr lang="en-US" altLang="ko-KR" sz="1600" b="1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/>
              </a:rPr>
              <a:t>[</a:t>
            </a:r>
            <a:r>
              <a:rPr lang="ko-KR" altLang="en-US" sz="1600" b="1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/>
              </a:rPr>
              <a:t>사용 데이터</a:t>
            </a:r>
            <a:r>
              <a:rPr lang="en-US" altLang="ko-KR" sz="1600" b="1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/>
              </a:rPr>
              <a:t>]</a:t>
            </a:r>
          </a:p>
          <a:p>
            <a:pPr marL="0" indent="0" algn="just" latinLnBrk="1">
              <a:lnSpc>
                <a:spcPct val="100000"/>
              </a:lnSpc>
              <a:spcBef>
                <a:spcPct val="46000"/>
              </a:spcBef>
              <a:spcAft>
                <a:spcPct val="37000"/>
              </a:spcAft>
              <a:buNone/>
              <a:defRPr lang="ko-KR" altLang="en-US"/>
            </a:pPr>
            <a:r>
              <a:rPr lang="ko-KR" altLang="en-US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/>
              </a:rPr>
              <a:t>제</a:t>
            </a:r>
            <a:r>
              <a:rPr lang="en-US" altLang="ko-KR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/>
              </a:rPr>
              <a:t>21</a:t>
            </a:r>
            <a:r>
              <a:rPr lang="ko-KR" altLang="en-US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/>
              </a:rPr>
              <a:t>대</a:t>
            </a:r>
            <a:r>
              <a:rPr lang="en-US" altLang="ko-KR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/>
              </a:rPr>
              <a:t>_</a:t>
            </a:r>
            <a:r>
              <a:rPr lang="ko-KR" altLang="en-US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/>
              </a:rPr>
              <a:t>개표상황</a:t>
            </a:r>
            <a:r>
              <a:rPr lang="en-US" altLang="ko-KR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/>
              </a:rPr>
              <a:t>(</a:t>
            </a:r>
            <a:r>
              <a:rPr lang="ko-KR" altLang="en-US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/>
              </a:rPr>
              <a:t>안성시</a:t>
            </a:r>
            <a:r>
              <a:rPr lang="en-US" altLang="ko-KR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/>
              </a:rPr>
              <a:t>).</a:t>
            </a:r>
            <a:r>
              <a:rPr lang="en-US" altLang="ko-KR" sz="1600" kern="100" dirty="0" err="1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/>
              </a:rPr>
              <a:t>xlsx</a:t>
            </a:r>
            <a:endParaRPr lang="en-US" altLang="ko-KR" sz="1600" kern="100" dirty="0">
              <a:solidFill>
                <a:srgbClr val="44546A"/>
              </a:solidFill>
              <a:latin typeface="Noto Sans CJK JP Light" panose="020B0300000000000000" pitchFamily="34" charset="-127"/>
              <a:ea typeface="문체부 돋음체" panose="020B0609000101010101" pitchFamily="49" charset="-127"/>
              <a:cs typeface="Times New Roman"/>
            </a:endParaRPr>
          </a:p>
          <a:p>
            <a:pPr marL="0" indent="0" algn="just" latinLnBrk="1">
              <a:lnSpc>
                <a:spcPct val="100000"/>
              </a:lnSpc>
              <a:spcBef>
                <a:spcPct val="46000"/>
              </a:spcBef>
              <a:spcAft>
                <a:spcPct val="37000"/>
              </a:spcAft>
              <a:buNone/>
              <a:defRPr lang="ko-KR" altLang="en-US"/>
            </a:pPr>
            <a:endParaRPr lang="en-US" altLang="ko-KR" sz="1600" kern="100" dirty="0">
              <a:solidFill>
                <a:srgbClr val="44546A"/>
              </a:solidFill>
              <a:latin typeface="Noto Sans CJK JP Light" panose="020B0300000000000000" pitchFamily="34" charset="-127"/>
              <a:ea typeface="문체부 돋음체" panose="020B0609000101010101" pitchFamily="49" charset="-127"/>
              <a:cs typeface="Times New Roman"/>
            </a:endParaRPr>
          </a:p>
          <a:p>
            <a:pPr marL="0" indent="0" algn="just" latinLnBrk="1">
              <a:lnSpc>
                <a:spcPct val="100000"/>
              </a:lnSpc>
              <a:spcBef>
                <a:spcPct val="46000"/>
              </a:spcBef>
              <a:spcAft>
                <a:spcPct val="37000"/>
              </a:spcAft>
              <a:buNone/>
              <a:defRPr lang="ko-KR" altLang="en-US"/>
            </a:pPr>
            <a:r>
              <a:rPr lang="en-US" altLang="ko-KR" sz="1600" b="1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/>
              </a:rPr>
              <a:t>[</a:t>
            </a:r>
            <a:r>
              <a:rPr lang="ko-KR" altLang="en-US" sz="1600" b="1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/>
              </a:rPr>
              <a:t>사용 라이브러리</a:t>
            </a:r>
            <a:r>
              <a:rPr lang="en-US" altLang="ko-KR" sz="1600" b="1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/>
              </a:rPr>
              <a:t>]</a:t>
            </a:r>
          </a:p>
          <a:p>
            <a:pPr marL="0" indent="0" algn="just" latinLnBrk="1">
              <a:lnSpc>
                <a:spcPct val="100000"/>
              </a:lnSpc>
              <a:spcBef>
                <a:spcPct val="46000"/>
              </a:spcBef>
              <a:spcAft>
                <a:spcPct val="37000"/>
              </a:spcAft>
              <a:buNone/>
              <a:defRPr lang="ko-KR" altLang="en-US"/>
            </a:pPr>
            <a:r>
              <a:rPr lang="en-US" altLang="ko-KR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/>
              </a:rPr>
              <a:t>R</a:t>
            </a:r>
            <a:r>
              <a:rPr lang="ko-KR" altLang="en-US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/>
              </a:rPr>
              <a:t>프로그램 </a:t>
            </a:r>
            <a:r>
              <a:rPr lang="en-US" altLang="ko-KR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/>
              </a:rPr>
              <a:t>– </a:t>
            </a:r>
            <a:r>
              <a:rPr lang="en-US" altLang="ko-KR" sz="1600" kern="100" dirty="0" err="1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/>
              </a:rPr>
              <a:t>dplyr</a:t>
            </a:r>
            <a:r>
              <a:rPr lang="en-US" altLang="ko-KR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/>
              </a:rPr>
              <a:t>, </a:t>
            </a:r>
            <a:r>
              <a:rPr lang="en-US" altLang="ko-KR" sz="1600" kern="100" dirty="0" err="1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/>
              </a:rPr>
              <a:t>readxl</a:t>
            </a:r>
            <a:r>
              <a:rPr lang="en-US" altLang="ko-KR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/>
              </a:rPr>
              <a:t>, ggplot2</a:t>
            </a:r>
          </a:p>
          <a:p>
            <a:pPr marL="0" indent="0" algn="just" latinLnBrk="1">
              <a:lnSpc>
                <a:spcPct val="100000"/>
              </a:lnSpc>
              <a:spcBef>
                <a:spcPct val="46000"/>
              </a:spcBef>
              <a:spcAft>
                <a:spcPct val="37000"/>
              </a:spcAft>
              <a:buNone/>
              <a:defRPr lang="ko-KR" altLang="en-US"/>
            </a:pPr>
            <a:endParaRPr lang="en-US" altLang="ko-KR" sz="1600" kern="100" dirty="0">
              <a:solidFill>
                <a:srgbClr val="44546A"/>
              </a:solidFill>
              <a:latin typeface="Noto Sans CJK JP Light" panose="020B0300000000000000" pitchFamily="34" charset="-127"/>
              <a:ea typeface="문체부 돋음체" panose="020B0609000101010101" pitchFamily="49" charset="-127"/>
              <a:cs typeface="Times New Roman"/>
            </a:endParaRPr>
          </a:p>
          <a:p>
            <a:pPr marL="0" indent="0" algn="just" latinLnBrk="1">
              <a:lnSpc>
                <a:spcPct val="100000"/>
              </a:lnSpc>
              <a:spcBef>
                <a:spcPct val="46000"/>
              </a:spcBef>
              <a:spcAft>
                <a:spcPct val="37000"/>
              </a:spcAft>
              <a:buNone/>
              <a:defRPr lang="ko-KR" altLang="en-US"/>
            </a:pPr>
            <a:r>
              <a:rPr lang="en-US" altLang="ko-KR" sz="1600" b="1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/>
              </a:rPr>
              <a:t>[</a:t>
            </a:r>
            <a:r>
              <a:rPr lang="ko-KR" altLang="en-US" sz="1600" b="1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/>
              </a:rPr>
              <a:t>사용 변수</a:t>
            </a:r>
            <a:r>
              <a:rPr lang="en-US" altLang="ko-KR" sz="1600" b="1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/>
              </a:rPr>
              <a:t>]</a:t>
            </a:r>
          </a:p>
          <a:p>
            <a:pPr marL="0" indent="0" algn="just" latinLnBrk="1">
              <a:lnSpc>
                <a:spcPct val="100000"/>
              </a:lnSpc>
              <a:spcBef>
                <a:spcPct val="46000"/>
              </a:spcBef>
              <a:spcAft>
                <a:spcPct val="8000"/>
              </a:spcAft>
              <a:buNone/>
              <a:defRPr lang="ko-KR" altLang="en-US"/>
            </a:pPr>
            <a:r>
              <a:rPr lang="ko-KR" altLang="en-US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/>
              </a:rPr>
              <a:t>투표구명</a:t>
            </a:r>
            <a:r>
              <a:rPr lang="en-US" altLang="ko-KR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/>
              </a:rPr>
              <a:t>, </a:t>
            </a:r>
            <a:r>
              <a:rPr lang="ko-KR" altLang="en-US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/>
              </a:rPr>
              <a:t>투표수</a:t>
            </a:r>
            <a:r>
              <a:rPr lang="en-US" altLang="ko-KR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/>
              </a:rPr>
              <a:t>, </a:t>
            </a:r>
            <a:r>
              <a:rPr lang="ko-KR" altLang="en-US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/>
              </a:rPr>
              <a:t>이규민</a:t>
            </a:r>
            <a:r>
              <a:rPr lang="en-US" altLang="ko-KR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/>
              </a:rPr>
              <a:t>, </a:t>
            </a:r>
            <a:r>
              <a:rPr lang="ko-KR" altLang="en-US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/>
              </a:rPr>
              <a:t>김학용</a:t>
            </a:r>
            <a:r>
              <a:rPr lang="en-US" altLang="ko-KR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/>
              </a:rPr>
              <a:t>, </a:t>
            </a:r>
            <a:r>
              <a:rPr lang="ko-KR" altLang="en-US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/>
              </a:rPr>
              <a:t>송민정</a:t>
            </a:r>
            <a:r>
              <a:rPr lang="en-US" altLang="ko-KR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/>
              </a:rPr>
              <a:t>, </a:t>
            </a:r>
            <a:r>
              <a:rPr lang="ko-KR" altLang="en-US" sz="1600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/>
              </a:rPr>
              <a:t>무효 투표수 </a:t>
            </a:r>
            <a:endParaRPr lang="en-US" altLang="ko-KR" sz="1600" kern="100" dirty="0">
              <a:solidFill>
                <a:srgbClr val="44546A"/>
              </a:solidFill>
              <a:latin typeface="Noto Sans CJK JP Light" panose="020B0300000000000000" pitchFamily="34" charset="-127"/>
              <a:ea typeface="문체부 돋음체" panose="020B0609000101010101" pitchFamily="49" charset="-127"/>
              <a:cs typeface="Times New Roman"/>
            </a:endParaRPr>
          </a:p>
        </p:txBody>
      </p:sp>
      <p:sp>
        <p:nvSpPr>
          <p:cNvPr id="20" name="이등변 삼각형 19"/>
          <p:cNvSpPr/>
          <p:nvPr/>
        </p:nvSpPr>
        <p:spPr>
          <a:xfrm rot="5400000">
            <a:off x="5731527" y="4048543"/>
            <a:ext cx="386567" cy="456458"/>
          </a:xfrm>
          <a:prstGeom prst="triangle">
            <a:avLst>
              <a:gd name="adj" fmla="val 50000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1" name="내용 개체 틀 2"/>
          <p:cNvSpPr txBox="1"/>
          <p:nvPr/>
        </p:nvSpPr>
        <p:spPr>
          <a:xfrm>
            <a:off x="7185659" y="2482885"/>
            <a:ext cx="5006340" cy="528222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Aft>
                <a:spcPct val="48000"/>
              </a:spcAft>
              <a:buFont typeface="Arial"/>
              <a:buNone/>
              <a:defRPr lang="ko-KR" altLang="en-US"/>
            </a:pPr>
            <a:r>
              <a:rPr lang="en-US" altLang="ko-KR" sz="1600" b="1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/>
              </a:rPr>
              <a:t>[</a:t>
            </a:r>
            <a:r>
              <a:rPr lang="ko-KR" altLang="en-US" sz="1600" b="1" kern="100" dirty="0" err="1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/>
              </a:rPr>
              <a:t>전처리</a:t>
            </a:r>
            <a:r>
              <a:rPr lang="ko-KR" altLang="en-US" sz="1600" b="1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/>
              </a:rPr>
              <a:t> 코드</a:t>
            </a:r>
            <a:r>
              <a:rPr lang="en-US" altLang="ko-KR" sz="1600" b="1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/>
              </a:rPr>
              <a:t>(R</a:t>
            </a:r>
            <a:r>
              <a:rPr lang="ko-KR" altLang="en-US" sz="1600" b="1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/>
              </a:rPr>
              <a:t>프로그램</a:t>
            </a:r>
            <a:r>
              <a:rPr lang="en-US" altLang="ko-KR" sz="1600" b="1" kern="100" dirty="0">
                <a:solidFill>
                  <a:srgbClr val="44546A"/>
                </a:solidFill>
                <a:latin typeface="Noto Sans CJK JP Light" panose="020B0300000000000000" pitchFamily="34" charset="-127"/>
                <a:ea typeface="문체부 돋음체" panose="020B0609000101010101" pitchFamily="49" charset="-127"/>
                <a:cs typeface="Times New Roman"/>
              </a:rPr>
              <a:t>)]</a:t>
            </a:r>
          </a:p>
          <a:p>
            <a:pPr marL="0" indent="0" algn="just">
              <a:lnSpc>
                <a:spcPct val="120000"/>
              </a:lnSpc>
              <a:spcBef>
                <a:spcPct val="59000"/>
              </a:spcBef>
              <a:spcAft>
                <a:spcPct val="8000"/>
              </a:spcAft>
              <a:buFont typeface="Arial"/>
              <a:buNone/>
              <a:defRPr lang="ko-KR" altLang="en-US"/>
            </a:pPr>
            <a:endParaRPr lang="en-US" altLang="ko-KR" sz="1600" b="1" kern="100" dirty="0">
              <a:solidFill>
                <a:srgbClr val="44546A"/>
              </a:solidFill>
              <a:latin typeface="Noto Sans CJK JP Light" panose="020B0300000000000000" pitchFamily="34" charset="-127"/>
              <a:ea typeface="문체부 돋음체" panose="020B0609000101010101" pitchFamily="49" charset="-127"/>
              <a:cs typeface="Times New Roman"/>
            </a:endParaRPr>
          </a:p>
        </p:txBody>
      </p:sp>
      <p:pic>
        <p:nvPicPr>
          <p:cNvPr id="12" name="그림 11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38772" y="3011107"/>
            <a:ext cx="2959343" cy="3382106"/>
          </a:xfrm>
          <a:prstGeom prst="rect">
            <a:avLst/>
          </a:prstGeom>
        </p:spPr>
      </p:pic>
      <p:sp>
        <p:nvSpPr>
          <p:cNvPr id="13" name="사각형: 둥근 모서리 21">
            <a:extLst>
              <a:ext uri="{FF2B5EF4-FFF2-40B4-BE49-F238E27FC236}">
                <a16:creationId xmlns="" xmlns:a16="http://schemas.microsoft.com/office/drawing/2014/main" id="{8E08C337-3FCD-4EBB-8196-7EDFE22DEC37}"/>
              </a:ext>
            </a:extLst>
          </p:cNvPr>
          <p:cNvSpPr/>
          <p:nvPr/>
        </p:nvSpPr>
        <p:spPr>
          <a:xfrm>
            <a:off x="900515" y="1842028"/>
            <a:ext cx="4047266" cy="478125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94003" y="1792517"/>
            <a:ext cx="3941460" cy="517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60000"/>
              </a:lnSpc>
            </a:pPr>
            <a:r>
              <a:rPr lang="en-US" altLang="ko-KR" sz="2000" dirty="0">
                <a:solidFill>
                  <a:schemeClr val="tx2"/>
                </a:solidFill>
                <a:latin typeface="Noto Sans CJK KR Black" panose="020B0A00000000000000" pitchFamily="34" charset="-127"/>
                <a:ea typeface="문체부 돋음체" panose="020B0609000101010101" pitchFamily="49" charset="-127"/>
              </a:rPr>
              <a:t>01. </a:t>
            </a:r>
            <a:r>
              <a:rPr lang="ko-KR" altLang="en-US" sz="2000" dirty="0">
                <a:solidFill>
                  <a:schemeClr val="tx2"/>
                </a:solidFill>
                <a:latin typeface="Noto Sans CJK KR Black" panose="020B0A00000000000000" pitchFamily="34" charset="-127"/>
                <a:ea typeface="문체부 돋음체" panose="020B0609000101010101" pitchFamily="49" charset="-127"/>
              </a:rPr>
              <a:t>안성시 국회의원 선거 데이터</a:t>
            </a:r>
            <a:endParaRPr lang="ko-KR" altLang="en-US" dirty="0">
              <a:solidFill>
                <a:schemeClr val="tx2"/>
              </a:solidFill>
              <a:latin typeface="Noto Sans CJK KR Black" panose="020B0A00000000000000" pitchFamily="34" charset="-127"/>
              <a:ea typeface="문체부 돋음체" panose="020B0609000101010101" pitchFamily="49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391448" y="358603"/>
            <a:ext cx="1845914" cy="711235"/>
            <a:chOff x="204281" y="272534"/>
            <a:chExt cx="1845914" cy="711235"/>
          </a:xfrm>
        </p:grpSpPr>
        <p:sp>
          <p:nvSpPr>
            <p:cNvPr id="19" name="TextBox 18"/>
            <p:cNvSpPr txBox="1"/>
            <p:nvPr/>
          </p:nvSpPr>
          <p:spPr>
            <a:xfrm>
              <a:off x="204281" y="583659"/>
              <a:ext cx="18459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ea typeface="문체부 제목 돋음체" panose="020B0609000101010101" pitchFamily="49" charset="-127"/>
                </a:rPr>
                <a:t>데이터 전처리</a:t>
              </a:r>
              <a:endParaRPr lang="ko-KR" altLang="en-US" sz="2000" dirty="0">
                <a:ea typeface="문체부 제목 돋음체" panose="020B0609000101010101" pitchFamily="49" charset="-127"/>
              </a:endParaRPr>
            </a:p>
          </p:txBody>
        </p:sp>
        <p:cxnSp>
          <p:nvCxnSpPr>
            <p:cNvPr id="21" name="직선 연결선 20"/>
            <p:cNvCxnSpPr/>
            <p:nvPr/>
          </p:nvCxnSpPr>
          <p:spPr>
            <a:xfrm>
              <a:off x="659483" y="457200"/>
              <a:ext cx="1225341" cy="148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41191" y="272534"/>
              <a:ext cx="5564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02</a:t>
              </a:r>
              <a:endParaRPr lang="ko-KR" altLang="en-US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</TotalTime>
  <Words>1147</Words>
  <Application>Microsoft Office PowerPoint</Application>
  <PresentationFormat>와이드스크린</PresentationFormat>
  <Paragraphs>185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2" baseType="lpstr">
      <vt:lpstr>Noto Sans CJK JP Black</vt:lpstr>
      <vt:lpstr>맑은 고딕</vt:lpstr>
      <vt:lpstr>Noto Sans CJK JP Bold</vt:lpstr>
      <vt:lpstr>D2Coding ligature</vt:lpstr>
      <vt:lpstr>Times New Roman</vt:lpstr>
      <vt:lpstr>문체부 제목 돋음체</vt:lpstr>
      <vt:lpstr>Arial</vt:lpstr>
      <vt:lpstr>Noto Sans CJK KR Black</vt:lpstr>
      <vt:lpstr>Noto Sans CJK KR Medium</vt:lpstr>
      <vt:lpstr>Noto Sans CJK JP Light</vt:lpstr>
      <vt:lpstr>문체부 돋음체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21대 안성시 국회의원 선거 분석</dc:title>
  <dc:creator>이예진</dc:creator>
  <cp:lastModifiedBy>yh95@gmail.com</cp:lastModifiedBy>
  <cp:revision>121</cp:revision>
  <dcterms:created xsi:type="dcterms:W3CDTF">2021-06-01T08:36:10Z</dcterms:created>
  <dcterms:modified xsi:type="dcterms:W3CDTF">2021-06-10T08:46:42Z</dcterms:modified>
</cp:coreProperties>
</file>